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3351944"/>
            <a:ext cx="3472013" cy="3472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