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1A3D4-61C5-4509-A8FA-B6766C2772DA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A8CE5-F759-4A5B-975F-ECB2749DED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E01B2-7F69-439D-AD88-A17702368204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9CF5-F608-47EE-9D3C-D105C9E677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 rot="5400000">
            <a:off x="6996332" y="702522"/>
            <a:ext cx="2612660" cy="17614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 rot="5400000">
            <a:off x="-167095" y="692589"/>
            <a:ext cx="2612660" cy="1761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5400000">
            <a:off x="4616088" y="692591"/>
            <a:ext cx="2612660" cy="17614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5400000">
            <a:off x="2256574" y="676079"/>
            <a:ext cx="2612660" cy="1790452"/>
          </a:xfrm>
          <a:prstGeom prst="roundRect">
            <a:avLst/>
          </a:prstGeom>
          <a:solidFill>
            <a:srgbClr val="90909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 rot="5400000">
            <a:off x="-152599" y="3645868"/>
            <a:ext cx="2612660" cy="17904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 rot="5400000">
            <a:off x="7022269" y="3684246"/>
            <a:ext cx="2612661" cy="174598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 rot="5400000">
            <a:off x="2262948" y="3673382"/>
            <a:ext cx="2612660" cy="1761460"/>
          </a:xfrm>
          <a:prstGeom prst="roundRect">
            <a:avLst/>
          </a:prstGeom>
          <a:solidFill>
            <a:srgbClr val="7030A0"/>
          </a:solidFill>
          <a:ln>
            <a:solidFill>
              <a:srgbClr val="75009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 rot="5400000">
            <a:off x="4624545" y="3667417"/>
            <a:ext cx="2612660" cy="1773390"/>
          </a:xfrm>
          <a:prstGeom prst="roundRect">
            <a:avLst/>
          </a:prstGeom>
          <a:solidFill>
            <a:srgbClr val="FD51D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2677635" y="3245580"/>
            <a:ext cx="1763376" cy="2612660"/>
            <a:chOff x="2716517" y="3617928"/>
            <a:chExt cx="1763376" cy="261266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 rot="5400000">
              <a:off x="2291875" y="4042570"/>
              <a:ext cx="2612660" cy="1763376"/>
            </a:xfrm>
            <a:prstGeom prst="roundRect">
              <a:avLst/>
            </a:prstGeom>
            <a:solidFill>
              <a:srgbClr val="B889DB"/>
            </a:solidFill>
            <a:ln>
              <a:solidFill>
                <a:srgbClr val="75009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343" y="4322475"/>
              <a:ext cx="1632772" cy="1632772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7455610" y="3234764"/>
            <a:ext cx="1736029" cy="2667632"/>
            <a:chOff x="7455609" y="3568490"/>
            <a:chExt cx="1736029" cy="2667632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 rot="5400000">
              <a:off x="6989808" y="4034291"/>
              <a:ext cx="2667632" cy="1736029"/>
            </a:xfrm>
            <a:prstGeom prst="roundRect">
              <a:avLst/>
            </a:prstGeom>
            <a:solidFill>
              <a:srgbClr val="FF7D7D"/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083" y="4203493"/>
              <a:ext cx="1205110" cy="1205110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280" y="5031012"/>
              <a:ext cx="1205110" cy="1205110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3232951" y="325088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92964" y="316392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15" name="Picture 14" descr="Без назви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695" y="2574290"/>
            <a:ext cx="2948305" cy="2948305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15D3F220-34C0-D069-AEE5-00D3DCF5CC0A}"/>
              </a:ext>
            </a:extLst>
          </p:cNvPr>
          <p:cNvGrpSpPr/>
          <p:nvPr/>
        </p:nvGrpSpPr>
        <p:grpSpPr>
          <a:xfrm>
            <a:off x="5049898" y="262773"/>
            <a:ext cx="1761458" cy="2612660"/>
            <a:chOff x="9740057" y="437856"/>
            <a:chExt cx="1761458" cy="2612660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962126A2-9078-A6FA-A7A9-AD3B608174C0}"/>
                </a:ext>
              </a:extLst>
            </p:cNvPr>
            <p:cNvSpPr/>
            <p:nvPr/>
          </p:nvSpPr>
          <p:spPr>
            <a:xfrm rot="5400000">
              <a:off x="9314456" y="863457"/>
              <a:ext cx="2612660" cy="176145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A2F07E1-FC5F-5CFB-1167-C668C0252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07965" y="1403110"/>
              <a:ext cx="1263375" cy="1164571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5630598" y="269149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34954785-C915-DF3A-46AB-0636B65E0A53}"/>
              </a:ext>
            </a:extLst>
          </p:cNvPr>
          <p:cNvGrpSpPr/>
          <p:nvPr/>
        </p:nvGrpSpPr>
        <p:grpSpPr>
          <a:xfrm>
            <a:off x="266670" y="3250880"/>
            <a:ext cx="1790452" cy="2612660"/>
            <a:chOff x="3161077" y="4026259"/>
            <a:chExt cx="1790452" cy="2612660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0A680A66-D1C5-2253-FF18-05771A310EAE}"/>
                </a:ext>
              </a:extLst>
            </p:cNvPr>
            <p:cNvSpPr/>
            <p:nvPr/>
          </p:nvSpPr>
          <p:spPr>
            <a:xfrm rot="5400000">
              <a:off x="2749973" y="4437363"/>
              <a:ext cx="2612660" cy="179045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26FAF8D9-D13D-BD01-9DB2-AB94BF9CF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36615" y="4864575"/>
              <a:ext cx="1160628" cy="1069859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EF701A24-6D0E-668E-B801-EC7F86CD3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70761" y="5531361"/>
              <a:ext cx="1160628" cy="1069859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784459" y="325088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696912E6-970A-5434-7408-400A4DC957E6}"/>
              </a:ext>
            </a:extLst>
          </p:cNvPr>
          <p:cNvGrpSpPr/>
          <p:nvPr/>
        </p:nvGrpSpPr>
        <p:grpSpPr>
          <a:xfrm>
            <a:off x="241449" y="286557"/>
            <a:ext cx="1769987" cy="2612660"/>
            <a:chOff x="2569352" y="1380334"/>
            <a:chExt cx="1769987" cy="261266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6AB39E71-6984-2C0E-A90A-97F36673D883}"/>
                </a:ext>
              </a:extLst>
            </p:cNvPr>
            <p:cNvSpPr/>
            <p:nvPr/>
          </p:nvSpPr>
          <p:spPr>
            <a:xfrm rot="5400000">
              <a:off x="2152280" y="1805935"/>
              <a:ext cx="2612660" cy="176145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9136C12-5AE0-D5DE-333D-526E76939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69352" y="2112183"/>
              <a:ext cx="1710013" cy="1841552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845533" y="25129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9C490191-6A61-5692-8EDE-F1837143660D}"/>
              </a:ext>
            </a:extLst>
          </p:cNvPr>
          <p:cNvGrpSpPr/>
          <p:nvPr/>
        </p:nvGrpSpPr>
        <p:grpSpPr>
          <a:xfrm>
            <a:off x="7378278" y="276921"/>
            <a:ext cx="2056852" cy="2612660"/>
            <a:chOff x="2528314" y="1380334"/>
            <a:chExt cx="2056852" cy="2612660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EC6A8257-3700-DC3E-0D21-FC4F15808126}"/>
                </a:ext>
              </a:extLst>
            </p:cNvPr>
            <p:cNvSpPr/>
            <p:nvPr/>
          </p:nvSpPr>
          <p:spPr>
            <a:xfrm rot="5400000">
              <a:off x="2152280" y="1805935"/>
              <a:ext cx="2612660" cy="176145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E04EBE38-12E4-E259-AE47-AC9869270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28314" y="2278039"/>
              <a:ext cx="1350877" cy="1454791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EC01E3AC-B9C1-FE2D-FCB8-50C44BAE6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24712" y="2524282"/>
              <a:ext cx="1360454" cy="1465105"/>
            </a:xfrm>
            <a:prstGeom prst="rect">
              <a:avLst/>
            </a:prstGeom>
          </p:spPr>
        </p:pic>
      </p:grpSp>
      <p:sp>
        <p:nvSpPr>
          <p:cNvPr id="55" name="TextBox 54"/>
          <p:cNvSpPr txBox="1"/>
          <p:nvPr/>
        </p:nvSpPr>
        <p:spPr>
          <a:xfrm>
            <a:off x="7978603" y="286557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35FFCC6-B24E-FEF7-A705-5030A68295A8}"/>
              </a:ext>
            </a:extLst>
          </p:cNvPr>
          <p:cNvGrpSpPr/>
          <p:nvPr/>
        </p:nvGrpSpPr>
        <p:grpSpPr>
          <a:xfrm>
            <a:off x="2619274" y="262773"/>
            <a:ext cx="1907647" cy="2612660"/>
            <a:chOff x="4495403" y="1132377"/>
            <a:chExt cx="1907647" cy="2612660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CF214AA3-CF20-41FA-C80D-885E45D11738}"/>
                </a:ext>
              </a:extLst>
            </p:cNvPr>
            <p:cNvSpPr/>
            <p:nvPr/>
          </p:nvSpPr>
          <p:spPr>
            <a:xfrm rot="5400000">
              <a:off x="4132652" y="1543481"/>
              <a:ext cx="2612660" cy="1790452"/>
            </a:xfrm>
            <a:prstGeom prst="roundRect">
              <a:avLst/>
            </a:prstGeom>
            <a:solidFill>
              <a:srgbClr val="CBCBCB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Изображение выглядит как контейнер, безалкогольный напиток, цилиндр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26F12EFA-845E-CB54-1FF1-F277CD909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403" y="1821915"/>
              <a:ext cx="1907647" cy="1907647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/>
        </p:nvSpPr>
        <p:spPr>
          <a:xfrm>
            <a:off x="3258974" y="25129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C0F9C171-03B7-C6F5-2002-F280130BB8DA}"/>
              </a:ext>
            </a:extLst>
          </p:cNvPr>
          <p:cNvGrpSpPr/>
          <p:nvPr/>
        </p:nvGrpSpPr>
        <p:grpSpPr>
          <a:xfrm>
            <a:off x="4927392" y="3234763"/>
            <a:ext cx="1968598" cy="2612660"/>
            <a:chOff x="4456152" y="1132377"/>
            <a:chExt cx="1968598" cy="2612660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63F1D50-EF26-18BF-8CF1-4D803A752D84}"/>
                </a:ext>
              </a:extLst>
            </p:cNvPr>
            <p:cNvSpPr/>
            <p:nvPr/>
          </p:nvSpPr>
          <p:spPr>
            <a:xfrm rot="5400000">
              <a:off x="4132652" y="1543481"/>
              <a:ext cx="2612660" cy="1790452"/>
            </a:xfrm>
            <a:prstGeom prst="roundRect">
              <a:avLst/>
            </a:prstGeom>
            <a:solidFill>
              <a:srgbClr val="CBCBCB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Изображение выглядит как контейнер, безалкогольный напиток, цилиндр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46215EC6-B0C4-1E7C-30BC-628693D0F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6152" y="2226477"/>
              <a:ext cx="1326050" cy="132605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контейнер, безалкогольный напиток, цилиндр, стекло&#10;&#10;Автоматически созданное описание">
              <a:extLst>
                <a:ext uri="{FF2B5EF4-FFF2-40B4-BE49-F238E27FC236}">
                  <a16:creationId xmlns:a16="http://schemas.microsoft.com/office/drawing/2014/main" id="{F0F0F117-5D76-313F-A615-9D76FEC55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700" y="2239419"/>
              <a:ext cx="1326050" cy="132605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5657211" y="3199215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8" grpId="0" animBg="1"/>
      <p:bldP spid="8" grpId="1" animBg="1"/>
      <p:bldP spid="8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24" grpId="0" animBg="1"/>
      <p:bldP spid="24" grpId="1" animBg="1"/>
      <p:bldP spid="2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2024-05-02T07:56:00Z</dcterms:created>
  <dcterms:modified xsi:type="dcterms:W3CDTF">2025-06-14T08:17:44Z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E74791AD9F20485BBAC4741EA752E13E_12</vt:lpwstr>
  </property>
  <property fmtid="{D5CDD505-2E9C-101B-9397-08002B2CF9AE}" pid="3" name="KSOProductBuildVer">
    <vt:lpwstr>1033-12.2.0.17119</vt:lpwstr>
  </property>
</Properties>
</file>