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12.08.2024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в помещении, Столярные изделия, полка, Кухонная стойка&#10;&#10;Автоматически созданное описание">
            <a:extLst>
              <a:ext uri="{FF2B5EF4-FFF2-40B4-BE49-F238E27FC236}">
                <a16:creationId xmlns:a16="http://schemas.microsoft.com/office/drawing/2014/main" id="{1E722CBB-ECE7-B56D-097B-186FEDBAF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93700" y="430150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833" y="3248302"/>
            <a:ext cx="3066545" cy="306654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девочка, кукла, Стрижка Hime&#10;&#10;Автоматически созданное описание">
            <a:extLst>
              <a:ext uri="{FF2B5EF4-FFF2-40B4-BE49-F238E27FC236}">
                <a16:creationId xmlns:a16="http://schemas.microsoft.com/office/drawing/2014/main" id="{1FBF9724-C03B-CA57-9C1D-1BD11EAB33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73" y="733880"/>
            <a:ext cx="1914083" cy="191408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укла, мультфильм, девочка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DFFC8B4-2269-3D20-B156-91E0B1EB27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46" y="733879"/>
            <a:ext cx="1914083" cy="191408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нструмен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89F82B9B-2F4A-B48D-BB69-AA1AF3405D7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3" r="6344" b="1"/>
          <a:stretch/>
        </p:blipFill>
        <p:spPr>
          <a:xfrm>
            <a:off x="4810578" y="1464220"/>
            <a:ext cx="1588372" cy="1027455"/>
          </a:xfrm>
          <a:prstGeom prst="ellipse">
            <a:avLst/>
          </a:prstGeom>
        </p:spPr>
      </p:pic>
      <p:pic>
        <p:nvPicPr>
          <p:cNvPr id="21" name="Рисунок 20" descr="Изображение выглядит как инструмен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616D1AA2-4C97-6CAE-7549-493C52D874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35" y="693715"/>
            <a:ext cx="1695965" cy="179796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ка, графическая вставка, графический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ECC0200-D2A6-3E42-4721-363193049D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79" y="821757"/>
            <a:ext cx="1880933" cy="188093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37F1674-840C-0504-3A09-3DFC4E96E6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79" y="821756"/>
            <a:ext cx="1880933" cy="188093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Детское искусство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B6FB1EA-09F5-8DED-86D4-D667409408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6" y="3433782"/>
            <a:ext cx="1676439" cy="1676439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етское искусство, искусство, цвета&#10;&#10;Автоматически созданное описание">
            <a:extLst>
              <a:ext uri="{FF2B5EF4-FFF2-40B4-BE49-F238E27FC236}">
                <a16:creationId xmlns:a16="http://schemas.microsoft.com/office/drawing/2014/main" id="{1471632F-7DA3-C74A-19BC-B41B954A07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6" y="3433782"/>
            <a:ext cx="1676439" cy="167643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искусство, Графи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BF33B92-561C-91BF-892A-4EE93C5B12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03" y="3078114"/>
            <a:ext cx="1863083" cy="214971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BD00CC4-AD41-E36E-693C-C584E13FB1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28" y="2946008"/>
            <a:ext cx="2179361" cy="217936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1BF160B-23E5-A290-1D6E-7BC79138A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7" y="556701"/>
            <a:ext cx="2288154" cy="228815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7488A1B-7B0A-AF54-823E-117ED04650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32" y="2946008"/>
            <a:ext cx="2179361" cy="217936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3AFBA03-E493-1802-622D-07926393274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7" y="556701"/>
            <a:ext cx="2288154" cy="228815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9FB5828-C8CD-B405-663A-AD2B559FA2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07" y="3078114"/>
            <a:ext cx="1863083" cy="2149712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2874220-A86A-3B34-2CCE-6E6DC8EFC2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01" y="3039186"/>
            <a:ext cx="2179361" cy="2179361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90B3CC5-62D6-6E3C-68E1-FA055D17EB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05" y="3048465"/>
            <a:ext cx="2179361" cy="217936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График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180598-DEB9-57CE-91AC-135367FC913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36" y="463525"/>
            <a:ext cx="5438192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2024-08-12T10:18:44Z</dcterms:modified>
</cp:coreProperties>
</file>