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DD63-2FC1-4435-8837-E26AC5178974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0AD0-9721-4AF3-A5B1-1BDF1391F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027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DD63-2FC1-4435-8837-E26AC5178974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0AD0-9721-4AF3-A5B1-1BDF1391F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806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DD63-2FC1-4435-8837-E26AC5178974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0AD0-9721-4AF3-A5B1-1BDF1391F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690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DD63-2FC1-4435-8837-E26AC5178974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0AD0-9721-4AF3-A5B1-1BDF1391F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155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DD63-2FC1-4435-8837-E26AC5178974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0AD0-9721-4AF3-A5B1-1BDF1391F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0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DD63-2FC1-4435-8837-E26AC5178974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0AD0-9721-4AF3-A5B1-1BDF1391F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59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DD63-2FC1-4435-8837-E26AC5178974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0AD0-9721-4AF3-A5B1-1BDF1391F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849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DD63-2FC1-4435-8837-E26AC5178974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0AD0-9721-4AF3-A5B1-1BDF1391F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442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DD63-2FC1-4435-8837-E26AC5178974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0AD0-9721-4AF3-A5B1-1BDF1391F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185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DD63-2FC1-4435-8837-E26AC5178974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0AD0-9721-4AF3-A5B1-1BDF1391F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111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DD63-2FC1-4435-8837-E26AC5178974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0AD0-9721-4AF3-A5B1-1BDF1391F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85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CDD63-2FC1-4435-8837-E26AC5178974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40AD0-9721-4AF3-A5B1-1BDF1391F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702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2092569" y="347296"/>
            <a:ext cx="4841630" cy="6128239"/>
            <a:chOff x="2438400" y="79130"/>
            <a:chExt cx="4841630" cy="6128239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2438400" y="79130"/>
              <a:ext cx="4841630" cy="612823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Овал 3"/>
            <p:cNvSpPr/>
            <p:nvPr/>
          </p:nvSpPr>
          <p:spPr>
            <a:xfrm>
              <a:off x="2714442" y="219924"/>
              <a:ext cx="1332000" cy="1332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5626758" y="237508"/>
              <a:ext cx="1332000" cy="1332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4170600" y="237508"/>
              <a:ext cx="1332000" cy="1332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4170600" y="1727886"/>
              <a:ext cx="1332000" cy="1332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4170600" y="3218264"/>
              <a:ext cx="1332000" cy="1332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4134600" y="4708642"/>
              <a:ext cx="1332000" cy="1332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2714442" y="1692718"/>
              <a:ext cx="1332000" cy="133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2714442" y="3198580"/>
              <a:ext cx="1332000" cy="133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2714442" y="4702974"/>
              <a:ext cx="1332000" cy="133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5626758" y="1727886"/>
              <a:ext cx="1332000" cy="133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5626758" y="3216328"/>
              <a:ext cx="1332000" cy="133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5613687" y="4711848"/>
              <a:ext cx="1332000" cy="133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5264479" y="499089"/>
            <a:ext cx="1368000" cy="1368000"/>
            <a:chOff x="210453" y="1042005"/>
            <a:chExt cx="1368000" cy="1368000"/>
          </a:xfrm>
        </p:grpSpPr>
        <p:sp>
          <p:nvSpPr>
            <p:cNvPr id="11" name="Овал 10"/>
            <p:cNvSpPr/>
            <p:nvPr/>
          </p:nvSpPr>
          <p:spPr>
            <a:xfrm>
              <a:off x="210453" y="1042005"/>
              <a:ext cx="1368000" cy="136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832" y="1064026"/>
              <a:ext cx="1263008" cy="1263008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3798545" y="491771"/>
            <a:ext cx="1368000" cy="1368000"/>
            <a:chOff x="210453" y="1042005"/>
            <a:chExt cx="1368000" cy="1368000"/>
          </a:xfrm>
        </p:grpSpPr>
        <p:sp>
          <p:nvSpPr>
            <p:cNvPr id="23" name="Овал 22"/>
            <p:cNvSpPr/>
            <p:nvPr/>
          </p:nvSpPr>
          <p:spPr>
            <a:xfrm>
              <a:off x="210453" y="1042005"/>
              <a:ext cx="1368000" cy="136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122" y="1158305"/>
              <a:ext cx="1200662" cy="1200662"/>
            </a:xfrm>
            <a:prstGeom prst="rect">
              <a:avLst/>
            </a:prstGeom>
          </p:spPr>
        </p:pic>
      </p:grpSp>
      <p:grpSp>
        <p:nvGrpSpPr>
          <p:cNvPr id="25" name="Группа 24"/>
          <p:cNvGrpSpPr/>
          <p:nvPr/>
        </p:nvGrpSpPr>
        <p:grpSpPr>
          <a:xfrm>
            <a:off x="2332611" y="452090"/>
            <a:ext cx="1368000" cy="1368000"/>
            <a:chOff x="210453" y="1042005"/>
            <a:chExt cx="1368000" cy="1368000"/>
          </a:xfrm>
        </p:grpSpPr>
        <p:sp>
          <p:nvSpPr>
            <p:cNvPr id="26" name="Овал 25"/>
            <p:cNvSpPr/>
            <p:nvPr/>
          </p:nvSpPr>
          <p:spPr>
            <a:xfrm>
              <a:off x="210453" y="1042005"/>
              <a:ext cx="1368000" cy="136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454" y="1162228"/>
              <a:ext cx="1168472" cy="1168472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3786470" y="1978052"/>
            <a:ext cx="1368000" cy="1368000"/>
            <a:chOff x="210453" y="1042005"/>
            <a:chExt cx="1368000" cy="1368000"/>
          </a:xfrm>
        </p:grpSpPr>
        <p:sp>
          <p:nvSpPr>
            <p:cNvPr id="29" name="Овал 28"/>
            <p:cNvSpPr/>
            <p:nvPr/>
          </p:nvSpPr>
          <p:spPr>
            <a:xfrm>
              <a:off x="210453" y="1042005"/>
              <a:ext cx="1368000" cy="136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76" y="1196547"/>
              <a:ext cx="1142504" cy="1142504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3770830" y="4949657"/>
            <a:ext cx="1368000" cy="1368000"/>
            <a:chOff x="210453" y="1042005"/>
            <a:chExt cx="1368000" cy="1368000"/>
          </a:xfrm>
        </p:grpSpPr>
        <p:sp>
          <p:nvSpPr>
            <p:cNvPr id="32" name="Овал 31"/>
            <p:cNvSpPr/>
            <p:nvPr/>
          </p:nvSpPr>
          <p:spPr>
            <a:xfrm>
              <a:off x="210453" y="1042005"/>
              <a:ext cx="1368000" cy="136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7" y="1076534"/>
              <a:ext cx="1322224" cy="1322224"/>
            </a:xfrm>
            <a:prstGeom prst="rect">
              <a:avLst/>
            </a:prstGeom>
          </p:spPr>
        </p:pic>
      </p:grpSp>
      <p:grpSp>
        <p:nvGrpSpPr>
          <p:cNvPr id="34" name="Группа 33"/>
          <p:cNvGrpSpPr/>
          <p:nvPr/>
        </p:nvGrpSpPr>
        <p:grpSpPr>
          <a:xfrm>
            <a:off x="3798545" y="3480452"/>
            <a:ext cx="1368000" cy="1368000"/>
            <a:chOff x="210453" y="1042005"/>
            <a:chExt cx="1368000" cy="1368000"/>
          </a:xfrm>
        </p:grpSpPr>
        <p:sp>
          <p:nvSpPr>
            <p:cNvPr id="35" name="Овал 34"/>
            <p:cNvSpPr/>
            <p:nvPr/>
          </p:nvSpPr>
          <p:spPr>
            <a:xfrm>
              <a:off x="210453" y="1042005"/>
              <a:ext cx="1368000" cy="136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715" y="1083786"/>
              <a:ext cx="1209476" cy="1209476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5249856" y="4953140"/>
            <a:ext cx="1368000" cy="1368000"/>
            <a:chOff x="210453" y="1042005"/>
            <a:chExt cx="1368000" cy="1368000"/>
          </a:xfrm>
        </p:grpSpPr>
        <p:sp>
          <p:nvSpPr>
            <p:cNvPr id="39" name="Овал 38"/>
            <p:cNvSpPr/>
            <p:nvPr/>
          </p:nvSpPr>
          <p:spPr>
            <a:xfrm>
              <a:off x="210453" y="1042005"/>
              <a:ext cx="1368000" cy="136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316" y="1149361"/>
              <a:ext cx="1182847" cy="1182847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2342326" y="4943797"/>
            <a:ext cx="1368000" cy="1368000"/>
            <a:chOff x="210453" y="1042005"/>
            <a:chExt cx="1368000" cy="1368000"/>
          </a:xfrm>
        </p:grpSpPr>
        <p:sp>
          <p:nvSpPr>
            <p:cNvPr id="42" name="Овал 41"/>
            <p:cNvSpPr/>
            <p:nvPr/>
          </p:nvSpPr>
          <p:spPr>
            <a:xfrm>
              <a:off x="210453" y="1042005"/>
              <a:ext cx="1368000" cy="136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316" y="1149361"/>
              <a:ext cx="1182847" cy="1182847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5192769" y="3328052"/>
            <a:ext cx="1439537" cy="1520400"/>
            <a:chOff x="138916" y="889605"/>
            <a:chExt cx="1439537" cy="1520400"/>
          </a:xfrm>
        </p:grpSpPr>
        <p:sp>
          <p:nvSpPr>
            <p:cNvPr id="45" name="Овал 44"/>
            <p:cNvSpPr/>
            <p:nvPr/>
          </p:nvSpPr>
          <p:spPr>
            <a:xfrm>
              <a:off x="210453" y="1042005"/>
              <a:ext cx="1368000" cy="136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916" y="889605"/>
              <a:ext cx="1432571" cy="1432571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/>
          <p:nvPr/>
        </p:nvGrpSpPr>
        <p:grpSpPr>
          <a:xfrm>
            <a:off x="5260318" y="1953210"/>
            <a:ext cx="1372161" cy="1449524"/>
            <a:chOff x="206292" y="1018093"/>
            <a:chExt cx="1372161" cy="1449524"/>
          </a:xfrm>
        </p:grpSpPr>
        <p:sp>
          <p:nvSpPr>
            <p:cNvPr id="48" name="Овал 47"/>
            <p:cNvSpPr/>
            <p:nvPr/>
          </p:nvSpPr>
          <p:spPr>
            <a:xfrm>
              <a:off x="210453" y="1042005"/>
              <a:ext cx="1368000" cy="136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292" y="1018093"/>
              <a:ext cx="1356770" cy="1449524"/>
            </a:xfrm>
            <a:prstGeom prst="rect">
              <a:avLst/>
            </a:prstGeom>
          </p:spPr>
        </p:pic>
      </p:grpSp>
      <p:grpSp>
        <p:nvGrpSpPr>
          <p:cNvPr id="50" name="Группа 49"/>
          <p:cNvGrpSpPr/>
          <p:nvPr/>
        </p:nvGrpSpPr>
        <p:grpSpPr>
          <a:xfrm>
            <a:off x="2345086" y="1929550"/>
            <a:ext cx="1368000" cy="1368000"/>
            <a:chOff x="210453" y="1042005"/>
            <a:chExt cx="1368000" cy="1368000"/>
          </a:xfrm>
        </p:grpSpPr>
        <p:sp>
          <p:nvSpPr>
            <p:cNvPr id="51" name="Овал 50"/>
            <p:cNvSpPr/>
            <p:nvPr/>
          </p:nvSpPr>
          <p:spPr>
            <a:xfrm>
              <a:off x="210453" y="1042005"/>
              <a:ext cx="1368000" cy="136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316" y="1149361"/>
              <a:ext cx="1182847" cy="1182847"/>
            </a:xfrm>
            <a:prstGeom prst="rect">
              <a:avLst/>
            </a:prstGeom>
          </p:spPr>
        </p:pic>
      </p:grpSp>
      <p:grpSp>
        <p:nvGrpSpPr>
          <p:cNvPr id="53" name="Группа 52"/>
          <p:cNvGrpSpPr/>
          <p:nvPr/>
        </p:nvGrpSpPr>
        <p:grpSpPr>
          <a:xfrm>
            <a:off x="2342326" y="3447640"/>
            <a:ext cx="1368000" cy="1368000"/>
            <a:chOff x="210453" y="1042005"/>
            <a:chExt cx="1368000" cy="1368000"/>
          </a:xfrm>
        </p:grpSpPr>
        <p:sp>
          <p:nvSpPr>
            <p:cNvPr id="54" name="Овал 53"/>
            <p:cNvSpPr/>
            <p:nvPr/>
          </p:nvSpPr>
          <p:spPr>
            <a:xfrm>
              <a:off x="210453" y="1042005"/>
              <a:ext cx="1368000" cy="136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317" y="1149362"/>
              <a:ext cx="1108244" cy="1108244"/>
            </a:xfrm>
            <a:prstGeom prst="rect">
              <a:avLst/>
            </a:prstGeom>
          </p:spPr>
        </p:pic>
      </p:grpSp>
      <p:sp>
        <p:nvSpPr>
          <p:cNvPr id="19" name="Скругленный прямоугольник 18"/>
          <p:cNvSpPr/>
          <p:nvPr/>
        </p:nvSpPr>
        <p:spPr>
          <a:xfrm>
            <a:off x="1917105" y="338614"/>
            <a:ext cx="5257801" cy="612823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6" t="7177" r="12705" b="5199"/>
          <a:stretch/>
        </p:blipFill>
        <p:spPr>
          <a:xfrm>
            <a:off x="2142039" y="387135"/>
            <a:ext cx="4671114" cy="6079718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719" y="3033199"/>
            <a:ext cx="3454848" cy="3454848"/>
          </a:xfrm>
          <a:prstGeom prst="rect">
            <a:avLst/>
          </a:prstGeom>
          <a:noFill/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64E954C0-5693-457B-92FD-C568D33B6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5267" y="5297526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7612E043-E945-490A-94EC-1FB6981EA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71670" y="134308"/>
            <a:ext cx="2364042" cy="236404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256620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E5FA8BF-D4A4-4928-9E81-AD9329ABC5E0}"/>
</file>

<file path=customXml/itemProps2.xml><?xml version="1.0" encoding="utf-8"?>
<ds:datastoreItem xmlns:ds="http://schemas.openxmlformats.org/officeDocument/2006/customXml" ds:itemID="{C8487AE7-18C6-48D9-B8E1-993AAC7C9082}"/>
</file>

<file path=customXml/itemProps3.xml><?xml version="1.0" encoding="utf-8"?>
<ds:datastoreItem xmlns:ds="http://schemas.openxmlformats.org/officeDocument/2006/customXml" ds:itemID="{55A06DB1-79C6-42F5-94D1-CAAA49A68F4B}"/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9</cp:revision>
  <dcterms:created xsi:type="dcterms:W3CDTF">2025-08-26T09:22:13Z</dcterms:created>
  <dcterms:modified xsi:type="dcterms:W3CDTF">2025-08-27T15:00:50Z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