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85" y="2818484"/>
            <a:ext cx="3229083" cy="32290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3FDF6CD-650D-7B01-83E9-EAEBEA2144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8" y="2368121"/>
            <a:ext cx="1401269" cy="1401269"/>
          </a:xfrm>
          <a:prstGeom prst="rect">
            <a:avLst/>
          </a:prstGeom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9" y="250049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18" y="2544199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06703B-A3A0-4439-8108-201332D160ED}"/>
</file>

<file path=customXml/itemProps2.xml><?xml version="1.0" encoding="utf-8"?>
<ds:datastoreItem xmlns:ds="http://schemas.openxmlformats.org/officeDocument/2006/customXml" ds:itemID="{7788441A-1542-454A-BF22-5A6DFFE9EB25}"/>
</file>

<file path=customXml/itemProps3.xml><?xml version="1.0" encoding="utf-8"?>
<ds:datastoreItem xmlns:ds="http://schemas.openxmlformats.org/officeDocument/2006/customXml" ds:itemID="{4F2A7727-C215-49A3-9285-2415AC3D5E0D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17</cp:revision>
  <dcterms:created xsi:type="dcterms:W3CDTF">2024-12-09T09:30:48Z</dcterms:created>
  <dcterms:modified xsi:type="dcterms:W3CDTF">2024-12-23T12:37:18Z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