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3" y="2699030"/>
            <a:ext cx="3734588" cy="3734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