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80975" y="463525"/>
            <a:ext cx="8420099" cy="5873775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4" y="3142424"/>
            <a:ext cx="3066545" cy="3066545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328E361-B693-9B3B-5A5F-CF3EE62786E3}"/>
              </a:ext>
            </a:extLst>
          </p:cNvPr>
          <p:cNvGrpSpPr/>
          <p:nvPr/>
        </p:nvGrpSpPr>
        <p:grpSpPr>
          <a:xfrm>
            <a:off x="569191" y="950287"/>
            <a:ext cx="766983" cy="1930515"/>
            <a:chOff x="4530222" y="2207855"/>
            <a:chExt cx="766983" cy="1930515"/>
          </a:xfrm>
        </p:grpSpPr>
        <p:pic>
          <p:nvPicPr>
            <p:cNvPr id="2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1C129C3-C247-123A-AD6E-F9C01C7A6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8" t="76117" r="6070" b="10320"/>
            <a:stretch/>
          </p:blipFill>
          <p:spPr bwMode="auto">
            <a:xfrm rot="5400000">
              <a:off x="4044159" y="2919887"/>
              <a:ext cx="1704546" cy="732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850A32C-CD7A-AE08-D2CA-65FADA39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" r="46967"/>
            <a:stretch/>
          </p:blipFill>
          <p:spPr>
            <a:xfrm>
              <a:off x="4530223" y="2207855"/>
              <a:ext cx="766982" cy="148583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BB7EBE3-9D3B-36A2-FE90-D060E48A6878}"/>
              </a:ext>
            </a:extLst>
          </p:cNvPr>
          <p:cNvGrpSpPr/>
          <p:nvPr/>
        </p:nvGrpSpPr>
        <p:grpSpPr>
          <a:xfrm rot="10800000">
            <a:off x="1301611" y="1091383"/>
            <a:ext cx="732419" cy="1745644"/>
            <a:chOff x="5283638" y="1948046"/>
            <a:chExt cx="732419" cy="1745644"/>
          </a:xfrm>
        </p:grpSpPr>
        <p:pic>
          <p:nvPicPr>
            <p:cNvPr id="2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647880D-9520-11C2-C626-CA91707D8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15631" b="24271"/>
            <a:stretch/>
          </p:blipFill>
          <p:spPr bwMode="auto">
            <a:xfrm rot="5400000">
              <a:off x="4913332" y="2318352"/>
              <a:ext cx="1460219" cy="719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39AFEA7E-FA47-D406-6586-68ED99B00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8" r="-1"/>
            <a:stretch/>
          </p:blipFill>
          <p:spPr>
            <a:xfrm>
              <a:off x="5283639" y="2207855"/>
              <a:ext cx="732418" cy="148583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B1AFE52-5FFF-0EC0-8E17-4DE9F0E4D167}"/>
              </a:ext>
            </a:extLst>
          </p:cNvPr>
          <p:cNvGrpSpPr/>
          <p:nvPr/>
        </p:nvGrpSpPr>
        <p:grpSpPr>
          <a:xfrm>
            <a:off x="3848928" y="1338078"/>
            <a:ext cx="785492" cy="1549878"/>
            <a:chOff x="6042025" y="-1622264"/>
            <a:chExt cx="785492" cy="1549878"/>
          </a:xfrm>
        </p:grpSpPr>
        <p:pic>
          <p:nvPicPr>
            <p:cNvPr id="16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286592C-AD9A-CAEE-1B52-9AA53B0A5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41928" r="24689" b="43527"/>
            <a:stretch/>
          </p:blipFill>
          <p:spPr bwMode="auto">
            <a:xfrm rot="16200000">
              <a:off x="5659832" y="-1240071"/>
              <a:ext cx="1549878" cy="785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37F117-3E2F-3424-32B1-A223FF6A6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4"/>
            <a:stretch/>
          </p:blipFill>
          <p:spPr>
            <a:xfrm>
              <a:off x="6042025" y="-1463889"/>
              <a:ext cx="502213" cy="133424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7D3339A-FD77-4877-E115-FEBD780EA6A5}"/>
              </a:ext>
            </a:extLst>
          </p:cNvPr>
          <p:cNvGrpSpPr/>
          <p:nvPr/>
        </p:nvGrpSpPr>
        <p:grpSpPr>
          <a:xfrm rot="16200000">
            <a:off x="2435530" y="1388635"/>
            <a:ext cx="1468877" cy="1549878"/>
            <a:chOff x="4573149" y="-1622264"/>
            <a:chExt cx="1468877" cy="1549878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5C669B8-3D8D-FA39-F8FA-2EF0546AA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58072"/>
            <a:stretch/>
          </p:blipFill>
          <p:spPr bwMode="auto">
            <a:xfrm rot="16200000">
              <a:off x="4532648" y="-1581763"/>
              <a:ext cx="1549878" cy="1468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615055-2C9F-E39C-92C4-9BC35AAD0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6"/>
            <a:stretch/>
          </p:blipFill>
          <p:spPr>
            <a:xfrm>
              <a:off x="5546714" y="-1463889"/>
              <a:ext cx="495312" cy="1334243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556B1F6-3DBF-B7E7-922F-5958C857A729}"/>
              </a:ext>
            </a:extLst>
          </p:cNvPr>
          <p:cNvGrpSpPr/>
          <p:nvPr/>
        </p:nvGrpSpPr>
        <p:grpSpPr>
          <a:xfrm rot="10800000">
            <a:off x="4599714" y="705071"/>
            <a:ext cx="2177514" cy="773541"/>
            <a:chOff x="6940385" y="-1539683"/>
            <a:chExt cx="2177514" cy="773541"/>
          </a:xfrm>
        </p:grpSpPr>
        <p:pic>
          <p:nvPicPr>
            <p:cNvPr id="1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961BEFF-800D-0B4C-E16D-2929131B5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3984"/>
            <a:stretch/>
          </p:blipFill>
          <p:spPr bwMode="auto">
            <a:xfrm>
              <a:off x="6940385" y="-1539683"/>
              <a:ext cx="2177514" cy="773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A0E28E3-40F2-6FA7-2B65-F9C1FE2B3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16"/>
            <a:stretch/>
          </p:blipFill>
          <p:spPr>
            <a:xfrm>
              <a:off x="7393499" y="-1446491"/>
              <a:ext cx="1326638" cy="680349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91233-1462-8DF2-6B69-34E741EB3823}"/>
              </a:ext>
            </a:extLst>
          </p:cNvPr>
          <p:cNvGrpSpPr/>
          <p:nvPr/>
        </p:nvGrpSpPr>
        <p:grpSpPr>
          <a:xfrm rot="10800000">
            <a:off x="4599714" y="1478612"/>
            <a:ext cx="2177514" cy="712289"/>
            <a:chOff x="6940385" y="-766139"/>
            <a:chExt cx="2177514" cy="712289"/>
          </a:xfrm>
        </p:grpSpPr>
        <p:pic>
          <p:nvPicPr>
            <p:cNvPr id="23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2DBCAE-430E-61CA-9F93-E2C9DAE4B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6" r="34921" b="10794"/>
            <a:stretch/>
          </p:blipFill>
          <p:spPr bwMode="auto">
            <a:xfrm>
              <a:off x="6940385" y="-766137"/>
              <a:ext cx="2177514" cy="712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2B616A-FB5E-F603-E3EA-98901220A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84"/>
            <a:stretch/>
          </p:blipFill>
          <p:spPr>
            <a:xfrm>
              <a:off x="7393499" y="-766139"/>
              <a:ext cx="1326638" cy="64628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37C2890-5BEE-51D7-4878-511FF3A6BCE0}"/>
              </a:ext>
            </a:extLst>
          </p:cNvPr>
          <p:cNvGrpSpPr/>
          <p:nvPr/>
        </p:nvGrpSpPr>
        <p:grpSpPr>
          <a:xfrm>
            <a:off x="549409" y="4025589"/>
            <a:ext cx="739344" cy="2151897"/>
            <a:chOff x="5155837" y="3324466"/>
            <a:chExt cx="739344" cy="2151897"/>
          </a:xfrm>
        </p:grpSpPr>
        <p:pic>
          <p:nvPicPr>
            <p:cNvPr id="39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6A7DF70-696E-ADCA-E693-581E8E163D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43"/>
            <a:stretch/>
          </p:blipFill>
          <p:spPr bwMode="auto">
            <a:xfrm rot="16200000">
              <a:off x="4449560" y="4030743"/>
              <a:ext cx="2151897" cy="739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39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CF3FC-4812-8ED6-CBA6-D77234EA9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53"/>
            <a:stretch/>
          </p:blipFill>
          <p:spPr>
            <a:xfrm>
              <a:off x="5206507" y="3749042"/>
              <a:ext cx="688672" cy="132571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AD44F80-7FBA-E768-ABF0-13FCDB80F3BD}"/>
              </a:ext>
            </a:extLst>
          </p:cNvPr>
          <p:cNvGrpSpPr/>
          <p:nvPr/>
        </p:nvGrpSpPr>
        <p:grpSpPr>
          <a:xfrm>
            <a:off x="1279070" y="3333840"/>
            <a:ext cx="739343" cy="2151897"/>
            <a:chOff x="5902327" y="3324466"/>
            <a:chExt cx="739343" cy="2151897"/>
          </a:xfrm>
        </p:grpSpPr>
        <p:pic>
          <p:nvPicPr>
            <p:cNvPr id="13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7D3CC7AC-BF89-76CE-8C38-EDAAAA147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75989" r="64277" b="10320"/>
            <a:stretch/>
          </p:blipFill>
          <p:spPr bwMode="auto">
            <a:xfrm rot="16200000">
              <a:off x="5196050" y="4030743"/>
              <a:ext cx="2151897" cy="739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7A95F90D-B54A-C161-F658-1FC664314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6"/>
            <a:stretch/>
          </p:blipFill>
          <p:spPr>
            <a:xfrm>
              <a:off x="5902327" y="3749042"/>
              <a:ext cx="629892" cy="132571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DCA6EE2-AF9B-B891-6148-EFC5C3670D37}"/>
              </a:ext>
            </a:extLst>
          </p:cNvPr>
          <p:cNvGrpSpPr/>
          <p:nvPr/>
        </p:nvGrpSpPr>
        <p:grpSpPr>
          <a:xfrm rot="10800000">
            <a:off x="3138668" y="3439662"/>
            <a:ext cx="721724" cy="2190324"/>
            <a:chOff x="3700462" y="3036760"/>
            <a:chExt cx="721724" cy="2190324"/>
          </a:xfrm>
        </p:grpSpPr>
        <p:pic>
          <p:nvPicPr>
            <p:cNvPr id="44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FFA9CE-950C-6879-825E-D652DE0D02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24231"/>
            <a:stretch/>
          </p:blipFill>
          <p:spPr bwMode="auto">
            <a:xfrm rot="5400000">
              <a:off x="2966162" y="3771060"/>
              <a:ext cx="2190324" cy="72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1302F42C-8C21-40B9-C5F9-7EDBB0DF7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1"/>
            <a:stretch/>
          </p:blipFill>
          <p:spPr>
            <a:xfrm>
              <a:off x="3700462" y="3397027"/>
              <a:ext cx="632748" cy="120160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29855C3-B801-D13F-A2C5-5A9C673826C6}"/>
              </a:ext>
            </a:extLst>
          </p:cNvPr>
          <p:cNvGrpSpPr/>
          <p:nvPr/>
        </p:nvGrpSpPr>
        <p:grpSpPr>
          <a:xfrm>
            <a:off x="2447844" y="3457340"/>
            <a:ext cx="739346" cy="2190324"/>
            <a:chOff x="2949162" y="3036760"/>
            <a:chExt cx="739346" cy="2190324"/>
          </a:xfrm>
        </p:grpSpPr>
        <p:pic>
          <p:nvPicPr>
            <p:cNvPr id="4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9C7D62D-B0F5-4FB5-B098-4E56C00C6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75989" r="6070" b="10320"/>
            <a:stretch/>
          </p:blipFill>
          <p:spPr bwMode="auto">
            <a:xfrm rot="5400000">
              <a:off x="2223673" y="3762249"/>
              <a:ext cx="2190324" cy="739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1A32A-CAC8-5902-3C74-3FCF71264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53"/>
            <a:stretch/>
          </p:blipFill>
          <p:spPr>
            <a:xfrm>
              <a:off x="3131607" y="3397027"/>
              <a:ext cx="556901" cy="12016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37AA65C-D863-EE69-A7A9-48EAE910DE42}"/>
              </a:ext>
            </a:extLst>
          </p:cNvPr>
          <p:cNvGrpSpPr/>
          <p:nvPr/>
        </p:nvGrpSpPr>
        <p:grpSpPr>
          <a:xfrm>
            <a:off x="7334491" y="1354786"/>
            <a:ext cx="944640" cy="2177514"/>
            <a:chOff x="7331529" y="1204157"/>
            <a:chExt cx="944640" cy="2177514"/>
          </a:xfrm>
        </p:grpSpPr>
        <p:pic>
          <p:nvPicPr>
            <p:cNvPr id="61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41E93C4-3403-7466-F639-23901BBC0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4217"/>
            <a:stretch/>
          </p:blipFill>
          <p:spPr bwMode="auto">
            <a:xfrm rot="5400000">
              <a:off x="6806940" y="1912442"/>
              <a:ext cx="2177514" cy="76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E479021E-CBB7-99D0-BA7F-0B2E6A681E2A}"/>
                </a:ext>
              </a:extLst>
            </p:cNvPr>
            <p:cNvGrpSpPr/>
            <p:nvPr/>
          </p:nvGrpSpPr>
          <p:grpSpPr>
            <a:xfrm>
              <a:off x="7331529" y="1880149"/>
              <a:ext cx="820850" cy="827110"/>
              <a:chOff x="5041997" y="2825208"/>
              <a:chExt cx="1549879" cy="1561698"/>
            </a:xfrm>
          </p:grpSpPr>
          <p:pic>
            <p:nvPicPr>
              <p:cNvPr id="57" name="Рисунок 5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F6C5E60-445F-70F4-C151-86B01833A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13"/>
              <a:stretch/>
            </p:blipFill>
            <p:spPr>
              <a:xfrm>
                <a:off x="5388837" y="2825208"/>
                <a:ext cx="523651" cy="154987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6C3D792-66C1-B110-75E2-738EA033B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997" y="2837027"/>
                <a:ext cx="1549879" cy="1549879"/>
              </a:xfrm>
              <a:prstGeom prst="rect">
                <a:avLst/>
              </a:prstGeom>
            </p:spPr>
          </p:pic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464AC1D-D40E-DC14-FCCB-1CED9A184121}"/>
              </a:ext>
            </a:extLst>
          </p:cNvPr>
          <p:cNvGrpSpPr/>
          <p:nvPr/>
        </p:nvGrpSpPr>
        <p:grpSpPr>
          <a:xfrm rot="10800000">
            <a:off x="6820317" y="2030778"/>
            <a:ext cx="712160" cy="2177514"/>
            <a:chOff x="6790335" y="1204157"/>
            <a:chExt cx="712160" cy="2177514"/>
          </a:xfrm>
        </p:grpSpPr>
        <p:pic>
          <p:nvPicPr>
            <p:cNvPr id="65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DAB81EF-6B62-2996-D801-E0BACEEE2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9" r="34921" b="10794"/>
            <a:stretch/>
          </p:blipFill>
          <p:spPr bwMode="auto">
            <a:xfrm rot="5400000">
              <a:off x="6057658" y="1936834"/>
              <a:ext cx="2177514" cy="712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57B1271-7DA6-FE9D-1B4A-B9F9BF1413F6}"/>
                </a:ext>
              </a:extLst>
            </p:cNvPr>
            <p:cNvGrpSpPr/>
            <p:nvPr/>
          </p:nvGrpSpPr>
          <p:grpSpPr>
            <a:xfrm>
              <a:off x="6971712" y="1880149"/>
              <a:ext cx="530783" cy="827110"/>
              <a:chOff x="4362611" y="2825208"/>
              <a:chExt cx="1002192" cy="1561698"/>
            </a:xfrm>
          </p:grpSpPr>
          <p:pic>
            <p:nvPicPr>
              <p:cNvPr id="67" name="Рисунок 6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433B429-6661-0810-E2EE-DEEE65B74B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337"/>
              <a:stretch/>
            </p:blipFill>
            <p:spPr>
              <a:xfrm>
                <a:off x="4362611" y="2825208"/>
                <a:ext cx="1002192" cy="1549878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0F4ADA-BD17-46A4-7767-7DF07C98E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2"/>
              <a:stretch/>
            </p:blipFill>
            <p:spPr>
              <a:xfrm>
                <a:off x="5041997" y="2837028"/>
                <a:ext cx="322806" cy="1549878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61D5A55-115F-623B-6EB9-FF88AF9B6564}"/>
              </a:ext>
            </a:extLst>
          </p:cNvPr>
          <p:cNvGrpSpPr/>
          <p:nvPr/>
        </p:nvGrpSpPr>
        <p:grpSpPr>
          <a:xfrm rot="10800000">
            <a:off x="6636274" y="3663156"/>
            <a:ext cx="741232" cy="2151897"/>
            <a:chOff x="6647790" y="3830200"/>
            <a:chExt cx="741232" cy="2151897"/>
          </a:xfrm>
        </p:grpSpPr>
        <p:pic>
          <p:nvPicPr>
            <p:cNvPr id="70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1306DC2-F674-6512-ED4E-6CCD3CCEB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594245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B651B9E-7D70-BEA5-5D22-946428F7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41"/>
            <a:stretch/>
          </p:blipFill>
          <p:spPr>
            <a:xfrm>
              <a:off x="6784140" y="3961877"/>
              <a:ext cx="604882" cy="1215622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9B6AA38-B2A9-1D19-E304-3284FCBBAD86}"/>
              </a:ext>
            </a:extLst>
          </p:cNvPr>
          <p:cNvGrpSpPr/>
          <p:nvPr/>
        </p:nvGrpSpPr>
        <p:grpSpPr>
          <a:xfrm rot="10800000">
            <a:off x="7321113" y="3663157"/>
            <a:ext cx="741232" cy="2151897"/>
            <a:chOff x="7332630" y="3830200"/>
            <a:chExt cx="741232" cy="2151897"/>
          </a:xfrm>
        </p:grpSpPr>
        <p:pic>
          <p:nvPicPr>
            <p:cNvPr id="78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C1D3006-0063-BB56-7098-94B2A428E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662729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Рисунок 78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E01B0FC-710F-A7FC-7437-758255F98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17"/>
            <a:stretch/>
          </p:blipFill>
          <p:spPr>
            <a:xfrm>
              <a:off x="7367848" y="3961877"/>
              <a:ext cx="631913" cy="121562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AE7AC02-ECDF-8F7A-F921-EB5A8F921556}"/>
              </a:ext>
            </a:extLst>
          </p:cNvPr>
          <p:cNvGrpSpPr/>
          <p:nvPr/>
        </p:nvGrpSpPr>
        <p:grpSpPr>
          <a:xfrm rot="5400000">
            <a:off x="5075168" y="4036445"/>
            <a:ext cx="747398" cy="1568341"/>
            <a:chOff x="4110649" y="4464206"/>
            <a:chExt cx="747398" cy="1568341"/>
          </a:xfrm>
        </p:grpSpPr>
        <p:pic>
          <p:nvPicPr>
            <p:cNvPr id="54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CFFB6CF-ACFD-D0C8-BA7D-8F79BB19C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41686" r="53708" b="44475"/>
            <a:stretch/>
          </p:blipFill>
          <p:spPr bwMode="auto">
            <a:xfrm rot="5400000">
              <a:off x="3754240" y="4820615"/>
              <a:ext cx="1460216" cy="747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9B07754-C801-53E0-DE3E-CF56E9A48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69"/>
            <a:stretch/>
          </p:blipFill>
          <p:spPr>
            <a:xfrm>
              <a:off x="4219630" y="4781907"/>
              <a:ext cx="630711" cy="125064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30C735-29C4-894E-334B-CD37D627518E}"/>
              </a:ext>
            </a:extLst>
          </p:cNvPr>
          <p:cNvGrpSpPr/>
          <p:nvPr/>
        </p:nvGrpSpPr>
        <p:grpSpPr>
          <a:xfrm>
            <a:off x="4850342" y="4464206"/>
            <a:ext cx="1382696" cy="1561209"/>
            <a:chOff x="4850342" y="4464206"/>
            <a:chExt cx="1382696" cy="1561209"/>
          </a:xfrm>
        </p:grpSpPr>
        <p:pic>
          <p:nvPicPr>
            <p:cNvPr id="7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DE45980-1231-B37E-109A-F0D179FF1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7" t="16096" r="53740" b="58300"/>
            <a:stretch/>
          </p:blipFill>
          <p:spPr bwMode="auto">
            <a:xfrm rot="5400000">
              <a:off x="4811582" y="4502966"/>
              <a:ext cx="1460216" cy="138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57593AB2-618C-F858-89CE-B3B94594F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9"/>
            <a:stretch/>
          </p:blipFill>
          <p:spPr>
            <a:xfrm>
              <a:off x="4850342" y="4774775"/>
              <a:ext cx="616574" cy="1250640"/>
            </a:xfrm>
            <a:prstGeom prst="rect">
              <a:avLst/>
            </a:prstGeom>
          </p:spPr>
        </p:pic>
      </p:grpSp>
      <p:pic>
        <p:nvPicPr>
          <p:cNvPr id="81" name="Рисунок 80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0B0C29-B231-E1E8-88B6-8F726D8629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25" y="1125394"/>
            <a:ext cx="4275528" cy="39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1823 -0.1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1967 -0.0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0.1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328 -0.02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8372 0.02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164 -0.12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2024-07-21T13:02:50Z</dcterms:created>
  <dcterms:modified xsi:type="dcterms:W3CDTF">2024-08-07T13:09:15Z</dcterms:modified>
</cp:coreProperties>
</file>