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70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>
        <p:scale>
          <a:sx n="66" d="100"/>
          <a:sy n="66" d="100"/>
        </p:scale>
        <p:origin x="2196" y="87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1.xml"/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10" Type="http://schemas.openxmlformats.org/officeDocument/2006/relationships/customXml" Target="../customXml/item3.xml"/><Relationship Id="rId4" Type="http://schemas.openxmlformats.org/officeDocument/2006/relationships/presProps" Target="presProps.xml"/><Relationship Id="rId9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7817F7-E904-4CC8-8AFE-79B574A431E0}" type="datetimeFigureOut">
              <a:rPr lang="uk-UA" smtClean="0"/>
              <a:t>08.07.2025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ED35EB-7DF6-42D1-ACFA-0BEDF17DA0A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766890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ED35EB-7DF6-42D1-ACFA-0BEDF17DA0A8}" type="slidenum">
              <a:rPr lang="uk-UA" smtClean="0"/>
              <a:t>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229497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725726-3170-46E2-AD6A-6FE6601CE6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E489A293-504B-42AF-95E4-E49D48F507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2AF6C41-5F99-4F8D-BEB9-2B595B57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36810-4A9F-4480-BB89-F904A8B5199A}" type="datetimeFigureOut">
              <a:rPr lang="uk-UA" smtClean="0"/>
              <a:t>08.07.2025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F4557B8-95E4-4C1C-8D12-3BBF7E141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78C2E7D-C5B7-4DDD-BA81-59EBB53BC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CB877-17D4-4BC2-869F-98199C9613A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018000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99904A-A7A6-4B43-A43E-643F42C41B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9BDE423F-8AE7-48DB-88B0-17AFBB9EEC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BA57403-F5D7-4BD2-AABE-32E85B28B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36810-4A9F-4480-BB89-F904A8B5199A}" type="datetimeFigureOut">
              <a:rPr lang="uk-UA" smtClean="0"/>
              <a:t>08.07.2025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AA68243-C46C-479A-A24F-750C7CAE1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F1E3E78-6120-48CE-A9BE-7480CB7CF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CB877-17D4-4BC2-869F-98199C9613A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899930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32670ECB-744B-4786-AD1E-74953E516A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5E09F3CA-36E0-4754-BC15-E90518DC24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6C901E2-7109-46A8-BAA9-7C2BA7287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36810-4A9F-4480-BB89-F904A8B5199A}" type="datetimeFigureOut">
              <a:rPr lang="uk-UA" smtClean="0"/>
              <a:t>08.07.2025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B16D7B9-9EC0-44AF-8743-825E7A5AAA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B94D3F7-D7C8-4FB7-8082-471F089A2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CB877-17D4-4BC2-869F-98199C9613A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348787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8BB059-54AA-401A-BC3F-922D00A3B2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3C50A87-5E5A-4B45-9613-C1418547C5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5D9DEC8-C4E1-4EAC-9718-C5D6B431C2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36810-4A9F-4480-BB89-F904A8B5199A}" type="datetimeFigureOut">
              <a:rPr lang="uk-UA" smtClean="0"/>
              <a:t>08.07.2025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389898E-EC88-4FE6-895B-BD819E4ED7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AA61FBD-810B-4B18-A146-F5C33E08E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CB877-17D4-4BC2-869F-98199C9613A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960147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EC0F5C-95D5-43A5-8A80-0FBD8D7CEE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96230AFD-F052-42F4-88A8-B78CD2E81A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10ED7C8-2978-4EF4-A3C1-4EACF9E517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36810-4A9F-4480-BB89-F904A8B5199A}" type="datetimeFigureOut">
              <a:rPr lang="uk-UA" smtClean="0"/>
              <a:t>08.07.2025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93623EE-7C10-41A4-9B15-EADAAED4A1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5B6F5B8-F558-4B7A-BF0B-6601E8EAA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CB877-17D4-4BC2-869F-98199C9613A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439801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D14C27-7033-411E-BF34-3F70031397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57EDB0C8-205B-47CB-AB7B-9FA1D4DDC3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8D71284F-FBB5-4B73-BB8A-E89AAEA099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E6C157E9-01D3-45F8-98DE-DB4726C6BA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36810-4A9F-4480-BB89-F904A8B5199A}" type="datetimeFigureOut">
              <a:rPr lang="uk-UA" smtClean="0"/>
              <a:t>08.07.2025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489664BD-941A-4A22-8F65-74DF8F7D3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CAE5ADF4-C346-4C3F-905C-4F007C78A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CB877-17D4-4BC2-869F-98199C9613A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047155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0C7BA5-3020-48BC-BA87-2B15D1899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08E7936E-66D0-4B5A-B1C8-7F7FAFD95C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18623FCC-FDB3-419A-A621-02CD712741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432B281B-908B-4621-BA3E-4EC30E5B83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EC870B58-D4E4-4482-9E4C-19A089245E9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854ABD76-C6F8-4EBA-B78E-37BA82629F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36810-4A9F-4480-BB89-F904A8B5199A}" type="datetimeFigureOut">
              <a:rPr lang="uk-UA" smtClean="0"/>
              <a:t>08.07.2025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44473DA7-100B-4470-AA53-95354525E9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18C1A7EE-B8B3-45A9-9BF4-15428B251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CB877-17D4-4BC2-869F-98199C9613A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528862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98A1AF-3590-47AE-80DC-614C1C84C3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53893721-59B3-46F3-803F-58B3C074BE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36810-4A9F-4480-BB89-F904A8B5199A}" type="datetimeFigureOut">
              <a:rPr lang="uk-UA" smtClean="0"/>
              <a:t>08.07.2025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37C90973-A423-4CA8-938F-092E20E54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94941E02-A132-4A29-B306-3A425A4518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CB877-17D4-4BC2-869F-98199C9613A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594735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425A38B0-2AC2-48EB-9967-E37E2B366E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36810-4A9F-4480-BB89-F904A8B5199A}" type="datetimeFigureOut">
              <a:rPr lang="uk-UA" smtClean="0"/>
              <a:t>08.07.2025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6B0B61B5-7646-41E7-9F1D-BCE4861ABD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6185BB94-D05B-47C0-875C-66721FA5DD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CB877-17D4-4BC2-869F-98199C9613A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453494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64A23D-0086-4FB1-91A3-0E1F43671C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3FB820F-88F4-484C-8F7C-E102606E5B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29268EFD-20C6-485A-AA0D-BE8A4288FE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E3E721C6-0819-4456-ADFD-D075B6F991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36810-4A9F-4480-BB89-F904A8B5199A}" type="datetimeFigureOut">
              <a:rPr lang="uk-UA" smtClean="0"/>
              <a:t>08.07.2025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9FB1AEE7-56F9-41C7-AC4E-9BD4BF6860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661FCDD2-2641-40AD-9104-131EA6E30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CB877-17D4-4BC2-869F-98199C9613A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342629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689593-B016-4269-B11F-1D40155337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2DA1DDB3-EB55-4FBF-8AC3-F426BE42428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8AC0B766-D490-4C15-AF1F-E8EFBD1F58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6B64B945-249D-4C14-B9C4-207E339260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36810-4A9F-4480-BB89-F904A8B5199A}" type="datetimeFigureOut">
              <a:rPr lang="uk-UA" smtClean="0"/>
              <a:t>08.07.2025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1C391D37-C5C3-485D-A1FF-C5C4C1D2B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8639FA29-AA7F-4055-9547-F1F4A4236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CB877-17D4-4BC2-869F-98199C9613A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748887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E424E1E4-A3ED-4082-9E60-380D82C1B5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3DDA7CC0-EC81-412B-B454-C8E6095D3C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8611C28-37C8-4217-9261-8246D0F703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F36810-4A9F-4480-BB89-F904A8B5199A}" type="datetimeFigureOut">
              <a:rPr lang="uk-UA" smtClean="0"/>
              <a:t>08.07.2025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CF74109-FDCE-4CAB-B406-D02395CFA2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613191C-D89F-43C8-96E9-F461B4DE20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8CB877-17D4-4BC2-869F-98199C9613A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41274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" Type="http://schemas.openxmlformats.org/officeDocument/2006/relationships/image" Target="../media/image1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2F1D043-51A3-49B0-9D65-00512C0C9A6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" b="1680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9A77CA1-8A6A-4E5F-AD3A-9C460515347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6"/>
          <a:stretch/>
        </p:blipFill>
        <p:spPr>
          <a:xfrm>
            <a:off x="3849423" y="319177"/>
            <a:ext cx="7790008" cy="515445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6E1C9F1-9D63-40CD-B140-E7D37C0C2D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0" y="2880254"/>
            <a:ext cx="3752914" cy="3752914"/>
          </a:xfrm>
          <a:prstGeom prst="rect">
            <a:avLst/>
          </a:prstGeom>
        </p:spPr>
      </p:pic>
      <p:sp>
        <p:nvSpPr>
          <p:cNvPr id="12" name="Хмара 11">
            <a:extLst>
              <a:ext uri="{FF2B5EF4-FFF2-40B4-BE49-F238E27FC236}">
                <a16:creationId xmlns:a16="http://schemas.microsoft.com/office/drawing/2014/main" id="{E5C8D196-D27E-4FDC-ACE0-07D1C44A4844}"/>
              </a:ext>
            </a:extLst>
          </p:cNvPr>
          <p:cNvSpPr/>
          <p:nvPr/>
        </p:nvSpPr>
        <p:spPr>
          <a:xfrm>
            <a:off x="264292" y="218399"/>
            <a:ext cx="3296854" cy="2437715"/>
          </a:xfrm>
          <a:prstGeom prst="cloud">
            <a:avLst/>
          </a:prstGeom>
          <a:solidFill>
            <a:schemeClr val="lt1">
              <a:alpha val="79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034E7B44-9AAB-4CA8-B934-49D8138AE9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05601" y="3032949"/>
            <a:ext cx="1870752" cy="1870752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E0AF285E-C236-4341-B760-E67CCBB3696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8279" y="2922767"/>
            <a:ext cx="1870752" cy="1895477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D20A9D53-5CA6-41D8-B0D5-7372ABE8B9A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7182" y="1132811"/>
            <a:ext cx="1765602" cy="1765602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B74232A1-901A-4161-B586-2944DD12DE6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1251" y="947662"/>
            <a:ext cx="1675418" cy="1675418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3A5ECEBF-B074-41C8-8227-BA7AAA85ED0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20722" y="1063065"/>
            <a:ext cx="1496364" cy="1496364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C3E945C6-D9DB-49B2-B987-60B2C03FA88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86583" y="947662"/>
            <a:ext cx="1937537" cy="1937537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7CD52B3E-FA3F-4E2D-A860-C1A5BC20A66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06466" y="2959067"/>
            <a:ext cx="1808272" cy="1822875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BED58480-1D19-4225-88F1-EA5495776F1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94202" y="987129"/>
            <a:ext cx="1686287" cy="1686287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A25D28DD-C9D5-45F9-BE0E-D70667DFD96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24018" y="3028029"/>
            <a:ext cx="1822875" cy="1822875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4DD5B942-644A-4117-8CF7-890006A54BB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" t="10219" r="47776" b="57248"/>
          <a:stretch>
            <a:fillRect/>
          </a:stretch>
        </p:blipFill>
        <p:spPr>
          <a:xfrm>
            <a:off x="631601" y="715981"/>
            <a:ext cx="1690599" cy="1059425"/>
          </a:xfrm>
          <a:prstGeom prst="ellipse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F9DCCFC4-E2DD-4462-97EE-C4AA28D287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879" r="29253" b="2129"/>
          <a:stretch>
            <a:fillRect/>
          </a:stretch>
        </p:blipFill>
        <p:spPr>
          <a:xfrm>
            <a:off x="984897" y="1149837"/>
            <a:ext cx="1525423" cy="862299"/>
          </a:xfrm>
          <a:prstGeom prst="ellipse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E2477890-C883-4C88-9EA0-A9BF129189D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57" t="59761"/>
          <a:stretch/>
        </p:blipFill>
        <p:spPr>
          <a:xfrm>
            <a:off x="1231381" y="546524"/>
            <a:ext cx="1932109" cy="1781463"/>
          </a:xfrm>
          <a:prstGeom prst="ellipse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F1848E0C-8BB5-4040-AB58-1907CC8D268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020" b="44498"/>
          <a:stretch/>
        </p:blipFill>
        <p:spPr>
          <a:xfrm>
            <a:off x="603791" y="390760"/>
            <a:ext cx="1992609" cy="1899896"/>
          </a:xfrm>
          <a:prstGeom prst="ellipse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8CF12B25-7E2B-4DC1-BDA6-EF5B30DA252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197" t="53085" r="50871" b="-12947"/>
          <a:stretch/>
        </p:blipFill>
        <p:spPr>
          <a:xfrm>
            <a:off x="783862" y="850867"/>
            <a:ext cx="1726458" cy="1658188"/>
          </a:xfrm>
          <a:prstGeom prst="ellipse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312820B3-9540-47AF-8A41-C71F6AD09F0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0991" y="1285197"/>
            <a:ext cx="1624108" cy="1624108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7F43C94C-8508-4ACA-AF0A-E6EC2475331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8349" y="1032740"/>
            <a:ext cx="1595257" cy="1595257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3CD37958-E929-41A7-9426-A9031FE47DF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7756" y="3026871"/>
            <a:ext cx="1979318" cy="1979318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60E97754-5180-482F-8580-77ABBB52578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2058" y="2980020"/>
            <a:ext cx="1917557" cy="1917557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6855C06A-5241-435A-9695-562F27142582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004" r="18963" b="-36414"/>
          <a:stretch/>
        </p:blipFill>
        <p:spPr>
          <a:xfrm>
            <a:off x="667242" y="1144593"/>
            <a:ext cx="2334913" cy="2028728"/>
          </a:xfrm>
          <a:prstGeom prst="ellipse">
            <a:avLst/>
          </a:prstGeom>
        </p:spPr>
      </p:pic>
      <p:pic>
        <p:nvPicPr>
          <p:cNvPr id="4" name="Рисунок 3" descr="Изображение выглядит как винт, металлоизделия&#10;&#10;Автоматически созданное описание">
            <a:extLst>
              <a:ext uri="{FF2B5EF4-FFF2-40B4-BE49-F238E27FC236}">
                <a16:creationId xmlns:a16="http://schemas.microsoft.com/office/drawing/2014/main" id="{DC5C7387-869A-33DA-CEFF-9BB9CBC71B7E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2916" y="1091312"/>
            <a:ext cx="1714149" cy="1714149"/>
          </a:xfrm>
          <a:prstGeom prst="rect">
            <a:avLst/>
          </a:prstGeom>
        </p:spPr>
      </p:pic>
      <p:pic>
        <p:nvPicPr>
          <p:cNvPr id="6" name="Рисунок 5" descr="Изображение выглядит как одежда&#10;&#10;Автоматически созданное описание">
            <a:extLst>
              <a:ext uri="{FF2B5EF4-FFF2-40B4-BE49-F238E27FC236}">
                <a16:creationId xmlns:a16="http://schemas.microsoft.com/office/drawing/2014/main" id="{505E771A-BC1C-27B1-50F5-67A2C5172E8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7404" y="1122836"/>
            <a:ext cx="1231883" cy="1535988"/>
          </a:xfrm>
          <a:prstGeom prst="rect">
            <a:avLst/>
          </a:prstGeom>
        </p:spPr>
      </p:pic>
      <p:pic>
        <p:nvPicPr>
          <p:cNvPr id="7" name="Рисунок 6" descr="Изображение выглядит как винт, металлоизделия&#10;&#10;Автоматически созданное описание">
            <a:extLst>
              <a:ext uri="{FF2B5EF4-FFF2-40B4-BE49-F238E27FC236}">
                <a16:creationId xmlns:a16="http://schemas.microsoft.com/office/drawing/2014/main" id="{CD05032E-F5D5-2F27-AFD2-952B77FBAC9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12" r="30834"/>
          <a:stretch/>
        </p:blipFill>
        <p:spPr>
          <a:xfrm>
            <a:off x="827237" y="697122"/>
            <a:ext cx="1961109" cy="1757597"/>
          </a:xfrm>
          <a:prstGeom prst="ellipse">
            <a:avLst/>
          </a:prstGeom>
        </p:spPr>
      </p:pic>
      <p:pic>
        <p:nvPicPr>
          <p:cNvPr id="8" name="Рисунок 7" descr="Изображение выглядит как одежда&#10;&#10;Автоматически созданное описание">
            <a:extLst>
              <a:ext uri="{FF2B5EF4-FFF2-40B4-BE49-F238E27FC236}">
                <a16:creationId xmlns:a16="http://schemas.microsoft.com/office/drawing/2014/main" id="{F4FF8EE2-B1EC-FBAD-346E-B3C0191BE69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4" b="-5392"/>
          <a:stretch/>
        </p:blipFill>
        <p:spPr>
          <a:xfrm>
            <a:off x="865700" y="718427"/>
            <a:ext cx="2078941" cy="1710258"/>
          </a:xfrm>
          <a:prstGeom prst="ellipse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55816CB9-5CF6-4209-BA67-C5100A09AB60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119" r="53713"/>
          <a:stretch/>
        </p:blipFill>
        <p:spPr>
          <a:xfrm>
            <a:off x="923721" y="722507"/>
            <a:ext cx="1707216" cy="1655375"/>
          </a:xfrm>
          <a:prstGeom prst="ellipse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3B597365-AA3C-48E3-971C-0AF6869CA89E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37" t="52661"/>
          <a:stretch/>
        </p:blipFill>
        <p:spPr>
          <a:xfrm>
            <a:off x="1301406" y="865774"/>
            <a:ext cx="1822237" cy="1712832"/>
          </a:xfrm>
          <a:prstGeom prst="ellipse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B3B53A72-45C9-42BA-AE73-BA6862FF5912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1841" y="2968309"/>
            <a:ext cx="1870753" cy="1870753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B2A467C4-9C6F-4622-A436-26A14B6BCBC9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7544" y="911274"/>
            <a:ext cx="1977336" cy="1970274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60526A95-EC19-4BCB-9A92-2C023F3DA8AF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9940" y="987129"/>
            <a:ext cx="1613073" cy="1618854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0938456E-6452-4F23-99A1-8FE9E41C0F75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185" y="784048"/>
            <a:ext cx="2382992" cy="2144692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62057401-F59A-4DE8-9032-B8099A52534D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9795" y="2738556"/>
            <a:ext cx="1406822" cy="2063339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74175DD-4715-42BC-BC2F-1EEEC2591184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2594" y="3791173"/>
            <a:ext cx="3119756" cy="3119756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FB3BBB70-61B9-421F-9D58-BFB7240EF773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9254" y="1274669"/>
            <a:ext cx="3221060" cy="3221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730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1.85185E-6 L 0.36784 0.54491 " pathEditMode="relative" rAng="0" ptsTypes="AA">
                                      <p:cBhvr>
                                        <p:cTn id="103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85" y="272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000"/>
                            </p:stCondLst>
                            <p:childTnLst>
                              <p:par>
                                <p:cTn id="10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1.85185E-6 L 0.19518 0.53657 " pathEditMode="relative" rAng="0" ptsTypes="AA">
                                      <p:cBhvr>
                                        <p:cTn id="10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53" y="26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4000"/>
                            </p:stCondLst>
                            <p:childTnLst>
                              <p:par>
                                <p:cTn id="10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2.96296E-6 L 0.02734 0.50671 " pathEditMode="relative" rAng="0" ptsTypes="AA">
                                      <p:cBhvr>
                                        <p:cTn id="109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7" y="25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6000"/>
                            </p:stCondLst>
                            <p:childTnLst>
                              <p:par>
                                <p:cTn id="11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11111E-6 L 0.21106 0.24051 " pathEditMode="relative" rAng="0" ptsTypes="AA">
                                      <p:cBhvr>
                                        <p:cTn id="112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47" y="12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8000"/>
                            </p:stCondLst>
                            <p:childTnLst>
                              <p:par>
                                <p:cTn id="11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4.44444E-6 L 0.36615 0.24513 " pathEditMode="relative" rAng="0" ptsTypes="AA">
                                      <p:cBhvr>
                                        <p:cTn id="115" dur="1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07" y="122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59259E-6 L 0.38086 0.53033 " pathEditMode="relative" rAng="0" ptsTypes="AA">
                                      <p:cBhvr>
                                        <p:cTn id="218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036" y="26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2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2.96296E-6 L 0.2043 0.56412 " pathEditMode="relative" rAng="0" ptsTypes="AA">
                                      <p:cBhvr>
                                        <p:cTn id="221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08" y="281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2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1.11111E-6 L 0.05768 0.53079 " pathEditMode="relative" rAng="0" ptsTypes="AA">
                                      <p:cBhvr>
                                        <p:cTn id="224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8" y="26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2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1.48148E-6 L 0.36706 0.24838 " pathEditMode="relative" rAng="0" ptsTypes="AA">
                                      <p:cBhvr>
                                        <p:cTn id="227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46" y="12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2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7.40741E-7 L 0.20052 0.22963 " pathEditMode="relative" rAng="0" ptsTypes="AA">
                                      <p:cBhvr>
                                        <p:cTn id="230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26" y="11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5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8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0AA0ADD4-0770-4545-9B95-E18616E6C6E7}"/>
</file>

<file path=customXml/itemProps2.xml><?xml version="1.0" encoding="utf-8"?>
<ds:datastoreItem xmlns:ds="http://schemas.openxmlformats.org/officeDocument/2006/customXml" ds:itemID="{E0315481-21F3-4210-B60F-0CCB63E229FF}"/>
</file>

<file path=customXml/itemProps3.xml><?xml version="1.0" encoding="utf-8"?>
<ds:datastoreItem xmlns:ds="http://schemas.openxmlformats.org/officeDocument/2006/customXml" ds:itemID="{E86F1544-BE6D-40DB-96AF-BC303F3F62F4}"/>
</file>

<file path=docProps/app.xml><?xml version="1.0" encoding="utf-8"?>
<Properties xmlns="http://schemas.openxmlformats.org/officeDocument/2006/extended-properties" xmlns:vt="http://schemas.openxmlformats.org/officeDocument/2006/docPropsVTypes">
  <TotalTime>137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Администратор</cp:lastModifiedBy>
  <cp:revision>12</cp:revision>
  <dcterms:created xsi:type="dcterms:W3CDTF">2024-08-16T20:29:30Z</dcterms:created>
  <dcterms:modified xsi:type="dcterms:W3CDTF">2025-07-08T10:30:21Z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