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5256" autoAdjust="0"/>
  </p:normalViewPr>
  <p:slideViewPr>
    <p:cSldViewPr snapToGrid="0" showGuides="1">
      <p:cViewPr varScale="1">
        <p:scale>
          <a:sx n="65" d="100"/>
          <a:sy n="65" d="100"/>
        </p:scale>
        <p:origin x="9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82D29-9EB2-41A1-AF3C-F97EB7549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7DB4B9-4A77-488A-933F-20C456B31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E1F7F6-FC79-4310-85F8-DE9783E3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E5AD3-A9C2-4F17-BD00-B080F359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D233-FD83-4EA8-A227-8B6E448D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0858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48A8D-9AFB-43DA-B25E-68AA3D6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E4480D-6AB1-4C14-B35E-215ACBE89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77704-AB16-44D5-9852-443EAAB7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2180C-D7A1-4E8D-BFAA-80BCCC88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263B7-7C5D-45E4-A383-A073643C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9934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DC43ED-6D53-4CD5-AF9D-785E884FD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9146E-A690-4C9D-AA9D-C1D5390E2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418CCB-30A8-4FA8-A742-069F5319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2D17F-56D8-42C1-A2DE-A42F4084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DD766-8FA0-472C-867F-5D508B2B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6086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24857-8ADE-4765-870C-38176614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642D0-E283-4A6E-816E-B1A79AB76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A7F26-6B72-4B98-9CD0-210B825C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19E52-770F-44FB-87F8-83B646FF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A1E808-AE69-456B-9108-B9449AB2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3176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562AF-539C-4B09-8BF8-7B07E153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F54354-9221-44CC-B97F-D411EEC94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0D352-B209-4C9F-B7D8-A5BCCD3C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C4078-E4D2-4E4F-B0B0-82094986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9458B-838E-4002-ADC5-9CC5AA46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0538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3200D-D615-497C-BF26-074C2C7B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98A7C-9248-44BB-A8B7-A707AA36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7535E4-8A87-4F66-84A5-81B2EF6A8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196BDF-93FA-4765-9BE5-545AA9CA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57E31E-7D09-4CA6-A708-92A3D292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647B04-C4E5-4E95-949B-7A624963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33342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C251C-FAE1-451B-B24E-073A3C8C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FF02CB-E114-4A1B-AD59-BAE031351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52D064-C312-4786-8F31-5F7D12786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D5380B-8876-4C36-9EF6-16C363376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E0DE25-CC8F-41A2-9109-6CBEB66C9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FC88F0-7EF0-4800-A3FF-32250C0E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DE7CC5-9D23-4176-B706-0B392C65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C9AEF-F09F-4ED7-860D-1FD13F08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5446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F0F0E-A94B-4A9E-941C-86BAA226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E23D3B-86AC-481F-80E8-92270BE4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FF235C-19D1-4A07-9743-AA700B71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DB8418-D608-40D3-91B8-A747B361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8734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5552B3-4B23-4AF9-9E7F-8EDC2188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AA900A-C1A9-41B3-AFAF-17211BA2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832DB9-ADC8-44BE-9019-86DABE08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0455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84925-EF8C-4031-9844-48BB4D1F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18B72-3DDF-457D-AFD4-41C004348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9E8287-1318-463E-BA8D-936ABAD61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E33692-4A50-4A3C-BDC0-504FC3B5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86BE38-3BFB-4863-BE3C-E44B25F7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6E026-9974-49BA-B6A1-FED568C0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8763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50759-0A8E-46AA-9AF4-7BDD5415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1E120F-4219-4429-8813-D6D5CD9B1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1C25C8-596C-4004-B377-A395D95C0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A89F90-246B-49C4-B80B-0D886664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CB68C4-FCC4-408D-B8D8-1AA392A5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DCA2A5-29CB-4028-AC10-5DD63A7A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2517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C50D3-BD8F-4C4F-A929-6FCD5026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F8FD9-6C6D-4B3C-992D-8C21827C3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253EC-505E-465C-AA46-D1876ED83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112AB3-2C90-4661-8251-B32BAC36F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5CC02-2EB7-4B8A-8B14-2F697C0EE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2475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7183EC19-A045-4F40-B037-5B2B45B1C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3" y="0"/>
            <a:ext cx="12290323" cy="6858000"/>
          </a:xfrm>
          <a:prstGeom prst="rect">
            <a:avLst/>
          </a:prstGeom>
        </p:spPr>
      </p:pic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 rot="5400000">
            <a:off x="1847842" y="568688"/>
            <a:ext cx="6271410" cy="6100735"/>
          </a:xfrm>
          <a:prstGeom prst="roundRect">
            <a:avLst/>
          </a:prstGeom>
          <a:solidFill>
            <a:schemeClr val="bg1">
              <a:alpha val="8477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B66E4AC4-387D-4F5A-B494-95E04395A5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061888F-F103-403E-8F10-E37390259D8A}"/>
              </a:ext>
            </a:extLst>
          </p:cNvPr>
          <p:cNvSpPr/>
          <p:nvPr/>
        </p:nvSpPr>
        <p:spPr>
          <a:xfrm>
            <a:off x="1995272" y="458753"/>
            <a:ext cx="6090674" cy="323789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К жонгл">
            <a:extLst>
              <a:ext uri="{FF2B5EF4-FFF2-40B4-BE49-F238E27FC236}">
                <a16:creationId xmlns:a16="http://schemas.microsoft.com/office/drawing/2014/main" id="{167B6A98-59D3-4257-B4ED-A2F94D3798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r="7739" b="27064"/>
          <a:stretch/>
        </p:blipFill>
        <p:spPr>
          <a:xfrm>
            <a:off x="6076256" y="898290"/>
            <a:ext cx="1705469" cy="1705469"/>
          </a:xfrm>
          <a:prstGeom prst="rect">
            <a:avLst/>
          </a:prstGeom>
        </p:spPr>
      </p:pic>
      <p:sp>
        <p:nvSpPr>
          <p:cNvPr id="22" name="жарит">
            <a:extLst>
              <a:ext uri="{FF2B5EF4-FFF2-40B4-BE49-F238E27FC236}">
                <a16:creationId xmlns:a16="http://schemas.microsoft.com/office/drawing/2014/main" id="{C799A1B1-F0A3-4D4F-A59D-B007C69AADBE}"/>
              </a:ext>
            </a:extLst>
          </p:cNvPr>
          <p:cNvSpPr txBox="1"/>
          <p:nvPr/>
        </p:nvSpPr>
        <p:spPr>
          <a:xfrm>
            <a:off x="2323155" y="5111431"/>
            <a:ext cx="144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жарит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божает">
            <a:extLst>
              <a:ext uri="{FF2B5EF4-FFF2-40B4-BE49-F238E27FC236}">
                <a16:creationId xmlns:a16="http://schemas.microsoft.com/office/drawing/2014/main" id="{B2F7E97D-439E-4BA1-80A2-FBC4ED28BFD4}"/>
              </a:ext>
            </a:extLst>
          </p:cNvPr>
          <p:cNvSpPr txBox="1"/>
          <p:nvPr/>
        </p:nvSpPr>
        <p:spPr>
          <a:xfrm>
            <a:off x="2439044" y="4111577"/>
            <a:ext cx="2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обожает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к бежит">
            <a:extLst>
              <a:ext uri="{FF2B5EF4-FFF2-40B4-BE49-F238E27FC236}">
                <a16:creationId xmlns:a16="http://schemas.microsoft.com/office/drawing/2014/main" id="{10E89674-C1C1-401F-92DD-1042F850A1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270" y1="21368" x2="44270" y2="21368"/>
                        <a14:foregroundMark x1="65955" y1="22436" x2="65955" y2="22436"/>
                        <a14:foregroundMark x1="28989" y1="35897" x2="28989" y2="35897"/>
                        <a14:foregroundMark x1="38989" y1="52564" x2="38989" y2="52564"/>
                        <a14:foregroundMark x1="31236" y1="70940" x2="31236" y2="70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67" r="23119"/>
          <a:stretch/>
        </p:blipFill>
        <p:spPr>
          <a:xfrm>
            <a:off x="5759963" y="992062"/>
            <a:ext cx="1606436" cy="1605546"/>
          </a:xfrm>
          <a:prstGeom prst="rect">
            <a:avLst/>
          </a:prstGeom>
        </p:spPr>
      </p:pic>
      <p:sp>
        <p:nvSpPr>
          <p:cNvPr id="32" name="бежит">
            <a:extLst>
              <a:ext uri="{FF2B5EF4-FFF2-40B4-BE49-F238E27FC236}">
                <a16:creationId xmlns:a16="http://schemas.microsoft.com/office/drawing/2014/main" id="{C68E9331-1D5A-40D5-94B8-A120073C0389}"/>
              </a:ext>
            </a:extLst>
          </p:cNvPr>
          <p:cNvSpPr txBox="1"/>
          <p:nvPr/>
        </p:nvSpPr>
        <p:spPr>
          <a:xfrm>
            <a:off x="2725704" y="6110747"/>
            <a:ext cx="144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бежит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к снеж">
            <a:extLst>
              <a:ext uri="{FF2B5EF4-FFF2-40B4-BE49-F238E27FC236}">
                <a16:creationId xmlns:a16="http://schemas.microsoft.com/office/drawing/2014/main" id="{1E83CC81-471D-4F3E-B526-6D0F5A8EB9F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2522" y="1165209"/>
            <a:ext cx="1392100" cy="1392100"/>
          </a:xfrm>
          <a:custGeom>
            <a:avLst/>
            <a:gdLst>
              <a:gd name="connsiteX0" fmla="*/ 1302251 w 2604502"/>
              <a:gd name="connsiteY0" fmla="*/ 0 h 1803462"/>
              <a:gd name="connsiteX1" fmla="*/ 2604502 w 2604502"/>
              <a:gd name="connsiteY1" fmla="*/ 930947 h 1803462"/>
              <a:gd name="connsiteX2" fmla="*/ 1809146 w 2604502"/>
              <a:gd name="connsiteY2" fmla="*/ 1788736 h 1803462"/>
              <a:gd name="connsiteX3" fmla="*/ 1752862 w 2604502"/>
              <a:gd name="connsiteY3" fmla="*/ 1803462 h 1803462"/>
              <a:gd name="connsiteX4" fmla="*/ 851640 w 2604502"/>
              <a:gd name="connsiteY4" fmla="*/ 1803462 h 1803462"/>
              <a:gd name="connsiteX5" fmla="*/ 795356 w 2604502"/>
              <a:gd name="connsiteY5" fmla="*/ 1788736 h 1803462"/>
              <a:gd name="connsiteX6" fmla="*/ 0 w 2604502"/>
              <a:gd name="connsiteY6" fmla="*/ 930947 h 1803462"/>
              <a:gd name="connsiteX7" fmla="*/ 1302251 w 2604502"/>
              <a:gd name="connsiteY7" fmla="*/ 0 h 18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4502" h="1803462">
                <a:moveTo>
                  <a:pt x="1302251" y="0"/>
                </a:moveTo>
                <a:cubicBezTo>
                  <a:pt x="2021464" y="0"/>
                  <a:pt x="2604502" y="416799"/>
                  <a:pt x="2604502" y="930947"/>
                </a:cubicBezTo>
                <a:cubicBezTo>
                  <a:pt x="2604502" y="1316558"/>
                  <a:pt x="2276543" y="1647410"/>
                  <a:pt x="1809146" y="1788736"/>
                </a:cubicBezTo>
                <a:lnTo>
                  <a:pt x="1752862" y="1803462"/>
                </a:lnTo>
                <a:lnTo>
                  <a:pt x="851640" y="1803462"/>
                </a:lnTo>
                <a:lnTo>
                  <a:pt x="795356" y="1788736"/>
                </a:lnTo>
                <a:cubicBezTo>
                  <a:pt x="327959" y="1647410"/>
                  <a:pt x="0" y="1316558"/>
                  <a:pt x="0" y="930947"/>
                </a:cubicBezTo>
                <a:cubicBezTo>
                  <a:pt x="0" y="416799"/>
                  <a:pt x="583038" y="0"/>
                  <a:pt x="1302251" y="0"/>
                </a:cubicBezTo>
                <a:close/>
              </a:path>
            </a:pathLst>
          </a:custGeom>
        </p:spPr>
      </p:pic>
      <p:sp>
        <p:nvSpPr>
          <p:cNvPr id="37" name="сл дрожит">
            <a:extLst>
              <a:ext uri="{FF2B5EF4-FFF2-40B4-BE49-F238E27FC236}">
                <a16:creationId xmlns:a16="http://schemas.microsoft.com/office/drawing/2014/main" id="{8DF968F4-3791-458C-92CD-53B532EEE784}"/>
              </a:ext>
            </a:extLst>
          </p:cNvPr>
          <p:cNvSpPr txBox="1"/>
          <p:nvPr/>
        </p:nvSpPr>
        <p:spPr>
          <a:xfrm>
            <a:off x="3949286" y="4679629"/>
            <a:ext cx="164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дрожит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ножницы">
            <a:extLst>
              <a:ext uri="{FF2B5EF4-FFF2-40B4-BE49-F238E27FC236}">
                <a16:creationId xmlns:a16="http://schemas.microsoft.com/office/drawing/2014/main" id="{3A6FE317-D902-4C9E-88B9-01EFEA7E1E6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9779" y="1014239"/>
            <a:ext cx="1570683" cy="1583369"/>
          </a:xfrm>
          <a:custGeom>
            <a:avLst/>
            <a:gdLst>
              <a:gd name="connsiteX0" fmla="*/ 1084864 w 2169728"/>
              <a:gd name="connsiteY0" fmla="*/ 0 h 902032"/>
              <a:gd name="connsiteX1" fmla="*/ 2169728 w 2169728"/>
              <a:gd name="connsiteY1" fmla="*/ 470525 h 902032"/>
              <a:gd name="connsiteX2" fmla="*/ 1691422 w 2169728"/>
              <a:gd name="connsiteY2" fmla="*/ 860692 h 902032"/>
              <a:gd name="connsiteX3" fmla="*/ 1515816 w 2169728"/>
              <a:gd name="connsiteY3" fmla="*/ 902032 h 902032"/>
              <a:gd name="connsiteX4" fmla="*/ 653912 w 2169728"/>
              <a:gd name="connsiteY4" fmla="*/ 902032 h 902032"/>
              <a:gd name="connsiteX5" fmla="*/ 478306 w 2169728"/>
              <a:gd name="connsiteY5" fmla="*/ 860692 h 902032"/>
              <a:gd name="connsiteX6" fmla="*/ 0 w 2169728"/>
              <a:gd name="connsiteY6" fmla="*/ 470525 h 902032"/>
              <a:gd name="connsiteX7" fmla="*/ 1084864 w 2169728"/>
              <a:gd name="connsiteY7" fmla="*/ 0 h 90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728" h="902032">
                <a:moveTo>
                  <a:pt x="1084864" y="0"/>
                </a:moveTo>
                <a:cubicBezTo>
                  <a:pt x="1684018" y="0"/>
                  <a:pt x="2169728" y="210661"/>
                  <a:pt x="2169728" y="470525"/>
                </a:cubicBezTo>
                <a:cubicBezTo>
                  <a:pt x="2169728" y="632940"/>
                  <a:pt x="1979998" y="776135"/>
                  <a:pt x="1691422" y="860692"/>
                </a:cubicBezTo>
                <a:lnTo>
                  <a:pt x="1515816" y="902032"/>
                </a:lnTo>
                <a:lnTo>
                  <a:pt x="653912" y="902032"/>
                </a:lnTo>
                <a:lnTo>
                  <a:pt x="478306" y="860692"/>
                </a:lnTo>
                <a:cubicBezTo>
                  <a:pt x="189731" y="776135"/>
                  <a:pt x="0" y="632940"/>
                  <a:pt x="0" y="470525"/>
                </a:cubicBezTo>
                <a:cubicBezTo>
                  <a:pt x="0" y="210661"/>
                  <a:pt x="485710" y="0"/>
                  <a:pt x="1084864" y="0"/>
                </a:cubicBezTo>
                <a:close/>
              </a:path>
            </a:pathLst>
          </a:custGeom>
        </p:spPr>
      </p:pic>
      <p:pic>
        <p:nvPicPr>
          <p:cNvPr id="64" name="персонаж">
            <a:extLst>
              <a:ext uri="{FF2B5EF4-FFF2-40B4-BE49-F238E27FC236}">
                <a16:creationId xmlns:a16="http://schemas.microsoft.com/office/drawing/2014/main" id="{F1B3DE7A-ECE5-4D4C-8BC7-F3183F30EC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38" y="2318510"/>
            <a:ext cx="3148030" cy="3148030"/>
          </a:xfrm>
          <a:prstGeom prst="rect">
            <a:avLst/>
          </a:prstGeom>
        </p:spPr>
      </p:pic>
      <p:pic>
        <p:nvPicPr>
          <p:cNvPr id="4" name="К Женя">
            <a:extLst>
              <a:ext uri="{FF2B5EF4-FFF2-40B4-BE49-F238E27FC236}">
                <a16:creationId xmlns:a16="http://schemas.microsoft.com/office/drawing/2014/main" id="{AE30FD03-30E6-44CB-83E9-CE0A796F59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8116" y="811972"/>
            <a:ext cx="1941975" cy="1941975"/>
          </a:xfrm>
          <a:prstGeom prst="rect">
            <a:avLst/>
          </a:prstGeom>
        </p:spPr>
      </p:pic>
      <p:sp>
        <p:nvSpPr>
          <p:cNvPr id="10" name="имя Женя">
            <a:extLst>
              <a:ext uri="{FF2B5EF4-FFF2-40B4-BE49-F238E27FC236}">
                <a16:creationId xmlns:a16="http://schemas.microsoft.com/office/drawing/2014/main" id="{694747E4-00C0-49CD-A137-AC97B7DEEBFF}"/>
              </a:ext>
            </a:extLst>
          </p:cNvPr>
          <p:cNvSpPr txBox="1"/>
          <p:nvPr/>
        </p:nvSpPr>
        <p:spPr>
          <a:xfrm>
            <a:off x="2405208" y="3074504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Женя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л режет">
            <a:extLst>
              <a:ext uri="{FF2B5EF4-FFF2-40B4-BE49-F238E27FC236}">
                <a16:creationId xmlns:a16="http://schemas.microsoft.com/office/drawing/2014/main" id="{87AD21B1-578D-4567-AA90-4C4B007EF958}"/>
              </a:ext>
            </a:extLst>
          </p:cNvPr>
          <p:cNvSpPr txBox="1"/>
          <p:nvPr/>
        </p:nvSpPr>
        <p:spPr>
          <a:xfrm>
            <a:off x="6145161" y="4916135"/>
            <a:ext cx="160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режет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л жонгл">
            <a:extLst>
              <a:ext uri="{FF2B5EF4-FFF2-40B4-BE49-F238E27FC236}">
                <a16:creationId xmlns:a16="http://schemas.microsoft.com/office/drawing/2014/main" id="{92BD8EAF-8374-4D62-8299-7672459506C3}"/>
              </a:ext>
            </a:extLst>
          </p:cNvPr>
          <p:cNvSpPr txBox="1"/>
          <p:nvPr/>
        </p:nvSpPr>
        <p:spPr>
          <a:xfrm>
            <a:off x="5264428" y="3863009"/>
            <a:ext cx="224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жонглирует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л жаднич">
            <a:extLst>
              <a:ext uri="{FF2B5EF4-FFF2-40B4-BE49-F238E27FC236}">
                <a16:creationId xmlns:a16="http://schemas.microsoft.com/office/drawing/2014/main" id="{B06707E9-D323-4A90-89EC-E05945C0956E}"/>
              </a:ext>
            </a:extLst>
          </p:cNvPr>
          <p:cNvSpPr txBox="1"/>
          <p:nvPr/>
        </p:nvSpPr>
        <p:spPr>
          <a:xfrm>
            <a:off x="5590406" y="6058498"/>
            <a:ext cx="224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жадничает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имя жанна">
            <a:extLst>
              <a:ext uri="{FF2B5EF4-FFF2-40B4-BE49-F238E27FC236}">
                <a16:creationId xmlns:a16="http://schemas.microsoft.com/office/drawing/2014/main" id="{FB8B7D1B-E2DC-4541-B9AB-7DDB5A1E7F01}"/>
              </a:ext>
            </a:extLst>
          </p:cNvPr>
          <p:cNvSpPr txBox="1"/>
          <p:nvPr/>
        </p:nvSpPr>
        <p:spPr>
          <a:xfrm>
            <a:off x="2694827" y="3067351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Жанна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имя Жасмин">
            <a:extLst>
              <a:ext uri="{FF2B5EF4-FFF2-40B4-BE49-F238E27FC236}">
                <a16:creationId xmlns:a16="http://schemas.microsoft.com/office/drawing/2014/main" id="{A7B2314C-226C-4969-BF12-73B6E740286E}"/>
              </a:ext>
            </a:extLst>
          </p:cNvPr>
          <p:cNvSpPr txBox="1"/>
          <p:nvPr/>
        </p:nvSpPr>
        <p:spPr>
          <a:xfrm>
            <a:off x="2705600" y="3072702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Жасмин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имя жора">
            <a:extLst>
              <a:ext uri="{FF2B5EF4-FFF2-40B4-BE49-F238E27FC236}">
                <a16:creationId xmlns:a16="http://schemas.microsoft.com/office/drawing/2014/main" id="{BC2748F6-E97A-4399-A17E-E2B90EEE04CE}"/>
              </a:ext>
            </a:extLst>
          </p:cNvPr>
          <p:cNvSpPr txBox="1"/>
          <p:nvPr/>
        </p:nvSpPr>
        <p:spPr>
          <a:xfrm>
            <a:off x="2535348" y="3060426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Жора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имя жава">
            <a:extLst>
              <a:ext uri="{FF2B5EF4-FFF2-40B4-BE49-F238E27FC236}">
                <a16:creationId xmlns:a16="http://schemas.microsoft.com/office/drawing/2014/main" id="{ECA2EE49-568E-4912-9C29-0F8F742CA2D2}"/>
              </a:ext>
            </a:extLst>
          </p:cNvPr>
          <p:cNvSpPr txBox="1"/>
          <p:nvPr/>
        </p:nvSpPr>
        <p:spPr>
          <a:xfrm>
            <a:off x="2741389" y="3054025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Жава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имя жан">
            <a:extLst>
              <a:ext uri="{FF2B5EF4-FFF2-40B4-BE49-F238E27FC236}">
                <a16:creationId xmlns:a16="http://schemas.microsoft.com/office/drawing/2014/main" id="{1F2347E0-19BA-4D0C-9356-16119832DEE8}"/>
              </a:ext>
            </a:extLst>
          </p:cNvPr>
          <p:cNvSpPr txBox="1"/>
          <p:nvPr/>
        </p:nvSpPr>
        <p:spPr>
          <a:xfrm>
            <a:off x="2581910" y="3128845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имя жанет">
            <a:extLst>
              <a:ext uri="{FF2B5EF4-FFF2-40B4-BE49-F238E27FC236}">
                <a16:creationId xmlns:a16="http://schemas.microsoft.com/office/drawing/2014/main" id="{3916B43D-4C55-43B1-99E1-2B1192A560C8}"/>
              </a:ext>
            </a:extLst>
          </p:cNvPr>
          <p:cNvSpPr txBox="1"/>
          <p:nvPr/>
        </p:nvSpPr>
        <p:spPr>
          <a:xfrm>
            <a:off x="2769165" y="3097921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имя жорж">
            <a:extLst>
              <a:ext uri="{FF2B5EF4-FFF2-40B4-BE49-F238E27FC236}">
                <a16:creationId xmlns:a16="http://schemas.microsoft.com/office/drawing/2014/main" id="{1F9CDA92-755B-468D-B97B-FD164BB3A9C5}"/>
              </a:ext>
            </a:extLst>
          </p:cNvPr>
          <p:cNvSpPr txBox="1"/>
          <p:nvPr/>
        </p:nvSpPr>
        <p:spPr>
          <a:xfrm>
            <a:off x="2470798" y="3086551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Жорж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Награда">
            <a:extLst>
              <a:ext uri="{FF2B5EF4-FFF2-40B4-BE49-F238E27FC236}">
                <a16:creationId xmlns:a16="http://schemas.microsoft.com/office/drawing/2014/main" id="{E4B5D8E5-D1EA-4C47-8943-A19039C826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64" y="3462154"/>
            <a:ext cx="2918709" cy="2950263"/>
          </a:xfrm>
          <a:prstGeom prst="rect">
            <a:avLst/>
          </a:prstGeom>
        </p:spPr>
      </p:pic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id="{3F3E4C84-01ED-4F0B-A7FA-BB63E4BFE241}"/>
              </a:ext>
            </a:extLst>
          </p:cNvPr>
          <p:cNvSpPr/>
          <p:nvPr/>
        </p:nvSpPr>
        <p:spPr>
          <a:xfrm>
            <a:off x="4634505" y="1416972"/>
            <a:ext cx="817417" cy="8114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к Жорж">
            <a:extLst>
              <a:ext uri="{FF2B5EF4-FFF2-40B4-BE49-F238E27FC236}">
                <a16:creationId xmlns:a16="http://schemas.microsoft.com/office/drawing/2014/main" id="{E06DD09B-A1D6-4874-9320-B057272B5A5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22" y="927050"/>
            <a:ext cx="2012085" cy="2012085"/>
          </a:xfrm>
          <a:prstGeom prst="rect">
            <a:avLst/>
          </a:prstGeom>
        </p:spPr>
      </p:pic>
      <p:pic>
        <p:nvPicPr>
          <p:cNvPr id="14" name="к обож">
            <a:extLst>
              <a:ext uri="{FF2B5EF4-FFF2-40B4-BE49-F238E27FC236}">
                <a16:creationId xmlns:a16="http://schemas.microsoft.com/office/drawing/2014/main" id="{23E6294A-E737-48B4-8C9B-B143D40C3EF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553" y="1229266"/>
            <a:ext cx="1473139" cy="1473139"/>
          </a:xfrm>
          <a:prstGeom prst="rect">
            <a:avLst/>
          </a:prstGeom>
        </p:spPr>
      </p:pic>
      <p:pic>
        <p:nvPicPr>
          <p:cNvPr id="18" name="К Жасмин">
            <a:extLst>
              <a:ext uri="{FF2B5EF4-FFF2-40B4-BE49-F238E27FC236}">
                <a16:creationId xmlns:a16="http://schemas.microsoft.com/office/drawing/2014/main" id="{A00D74D0-3084-4207-8E3E-BEFDAA01E4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35" y="665973"/>
            <a:ext cx="2426807" cy="2291754"/>
          </a:xfrm>
          <a:prstGeom prst="rect">
            <a:avLst/>
          </a:prstGeom>
        </p:spPr>
      </p:pic>
      <p:pic>
        <p:nvPicPr>
          <p:cNvPr id="16" name="К жарит">
            <a:extLst>
              <a:ext uri="{FF2B5EF4-FFF2-40B4-BE49-F238E27FC236}">
                <a16:creationId xmlns:a16="http://schemas.microsoft.com/office/drawing/2014/main" id="{C3E98901-20F6-4E40-B259-8FC93B90573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1939" y="1016119"/>
            <a:ext cx="1558297" cy="1558297"/>
          </a:xfrm>
          <a:prstGeom prst="rect">
            <a:avLst/>
          </a:prstGeom>
        </p:spPr>
      </p:pic>
      <p:pic>
        <p:nvPicPr>
          <p:cNvPr id="20" name="К Жора">
            <a:extLst>
              <a:ext uri="{FF2B5EF4-FFF2-40B4-BE49-F238E27FC236}">
                <a16:creationId xmlns:a16="http://schemas.microsoft.com/office/drawing/2014/main" id="{2CA3AF1A-DF3D-43A2-9470-6299970763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98" y="563873"/>
            <a:ext cx="2538642" cy="2448952"/>
          </a:xfrm>
          <a:prstGeom prst="rect">
            <a:avLst/>
          </a:prstGeom>
        </p:spPr>
      </p:pic>
      <p:pic>
        <p:nvPicPr>
          <p:cNvPr id="27" name="К Жанна">
            <a:extLst>
              <a:ext uri="{FF2B5EF4-FFF2-40B4-BE49-F238E27FC236}">
                <a16:creationId xmlns:a16="http://schemas.microsoft.com/office/drawing/2014/main" id="{A3319396-9118-48B9-B327-CDF5A26C8C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0" y="731391"/>
            <a:ext cx="1617456" cy="1950825"/>
          </a:xfrm>
          <a:prstGeom prst="rect">
            <a:avLst/>
          </a:prstGeom>
        </p:spPr>
      </p:pic>
      <p:pic>
        <p:nvPicPr>
          <p:cNvPr id="29" name="К Жава">
            <a:extLst>
              <a:ext uri="{FF2B5EF4-FFF2-40B4-BE49-F238E27FC236}">
                <a16:creationId xmlns:a16="http://schemas.microsoft.com/office/drawing/2014/main" id="{97266492-6B10-44F6-A5F7-F8053D1D8D37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3093" y="586464"/>
            <a:ext cx="2271107" cy="2271107"/>
          </a:xfrm>
          <a:prstGeom prst="rect">
            <a:avLst/>
          </a:prstGeom>
        </p:spPr>
      </p:pic>
      <p:grpSp>
        <p:nvGrpSpPr>
          <p:cNvPr id="38" name="клубок">
            <a:extLst>
              <a:ext uri="{FF2B5EF4-FFF2-40B4-BE49-F238E27FC236}">
                <a16:creationId xmlns:a16="http://schemas.microsoft.com/office/drawing/2014/main" id="{C9860405-F099-44FC-B350-171508322BA8}"/>
              </a:ext>
            </a:extLst>
          </p:cNvPr>
          <p:cNvGrpSpPr/>
          <p:nvPr/>
        </p:nvGrpSpPr>
        <p:grpSpPr>
          <a:xfrm>
            <a:off x="5895211" y="898289"/>
            <a:ext cx="1785139" cy="1630909"/>
            <a:chOff x="4193528" y="3114547"/>
            <a:chExt cx="1785139" cy="163090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72EB0BA-2E4D-42A7-AB40-7569A96DA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528" y="3114547"/>
              <a:ext cx="1466457" cy="1466457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FEAAFB2-73E7-4894-9852-5DFAAA65B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648" y="3572437"/>
              <a:ext cx="1173019" cy="1173019"/>
            </a:xfrm>
            <a:prstGeom prst="rect">
              <a:avLst/>
            </a:prstGeom>
          </p:spPr>
        </p:pic>
      </p:grpSp>
      <p:pic>
        <p:nvPicPr>
          <p:cNvPr id="40" name="К жанет">
            <a:extLst>
              <a:ext uri="{FF2B5EF4-FFF2-40B4-BE49-F238E27FC236}">
                <a16:creationId xmlns:a16="http://schemas.microsoft.com/office/drawing/2014/main" id="{E823C531-D3B4-4C44-98A2-19525E616C41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09" y="616610"/>
            <a:ext cx="2528225" cy="2528225"/>
          </a:xfrm>
          <a:prstGeom prst="rect">
            <a:avLst/>
          </a:prstGeom>
        </p:spPr>
      </p:pic>
      <p:sp>
        <p:nvSpPr>
          <p:cNvPr id="66" name="сл вяжет">
            <a:extLst>
              <a:ext uri="{FF2B5EF4-FFF2-40B4-BE49-F238E27FC236}">
                <a16:creationId xmlns:a16="http://schemas.microsoft.com/office/drawing/2014/main" id="{C759A62D-4E99-473E-8B23-0ED7F6247FE2}"/>
              </a:ext>
            </a:extLst>
          </p:cNvPr>
          <p:cNvSpPr txBox="1"/>
          <p:nvPr/>
        </p:nvSpPr>
        <p:spPr>
          <a:xfrm>
            <a:off x="4656432" y="5373041"/>
            <a:ext cx="144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вяжет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игрушки">
            <a:extLst>
              <a:ext uri="{FF2B5EF4-FFF2-40B4-BE49-F238E27FC236}">
                <a16:creationId xmlns:a16="http://schemas.microsoft.com/office/drawing/2014/main" id="{38D0536D-2C8B-420B-82B8-80769F897DC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12" y="751814"/>
            <a:ext cx="1909978" cy="1909978"/>
          </a:xfrm>
          <a:prstGeom prst="rect">
            <a:avLst/>
          </a:prstGeom>
        </p:spPr>
      </p:pic>
      <p:pic>
        <p:nvPicPr>
          <p:cNvPr id="43" name="К жан">
            <a:extLst>
              <a:ext uri="{FF2B5EF4-FFF2-40B4-BE49-F238E27FC236}">
                <a16:creationId xmlns:a16="http://schemas.microsoft.com/office/drawing/2014/main" id="{AC686C71-65C6-44A9-B0E4-3A57A35E3BC4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664" y="432894"/>
            <a:ext cx="2521764" cy="2521764"/>
          </a:xfrm>
          <a:custGeom>
            <a:avLst/>
            <a:gdLst>
              <a:gd name="connsiteX0" fmla="*/ 1084864 w 2169728"/>
              <a:gd name="connsiteY0" fmla="*/ 0 h 902032"/>
              <a:gd name="connsiteX1" fmla="*/ 2169728 w 2169728"/>
              <a:gd name="connsiteY1" fmla="*/ 470525 h 902032"/>
              <a:gd name="connsiteX2" fmla="*/ 1691422 w 2169728"/>
              <a:gd name="connsiteY2" fmla="*/ 860692 h 902032"/>
              <a:gd name="connsiteX3" fmla="*/ 1515816 w 2169728"/>
              <a:gd name="connsiteY3" fmla="*/ 902032 h 902032"/>
              <a:gd name="connsiteX4" fmla="*/ 653912 w 2169728"/>
              <a:gd name="connsiteY4" fmla="*/ 902032 h 902032"/>
              <a:gd name="connsiteX5" fmla="*/ 478306 w 2169728"/>
              <a:gd name="connsiteY5" fmla="*/ 860692 h 902032"/>
              <a:gd name="connsiteX6" fmla="*/ 0 w 2169728"/>
              <a:gd name="connsiteY6" fmla="*/ 470525 h 902032"/>
              <a:gd name="connsiteX7" fmla="*/ 1084864 w 2169728"/>
              <a:gd name="connsiteY7" fmla="*/ 0 h 90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728" h="902032">
                <a:moveTo>
                  <a:pt x="1084864" y="0"/>
                </a:moveTo>
                <a:cubicBezTo>
                  <a:pt x="1684018" y="0"/>
                  <a:pt x="2169728" y="210661"/>
                  <a:pt x="2169728" y="470525"/>
                </a:cubicBezTo>
                <a:cubicBezTo>
                  <a:pt x="2169728" y="632940"/>
                  <a:pt x="1979998" y="776135"/>
                  <a:pt x="1691422" y="860692"/>
                </a:cubicBezTo>
                <a:lnTo>
                  <a:pt x="1515816" y="902032"/>
                </a:lnTo>
                <a:lnTo>
                  <a:pt x="653912" y="902032"/>
                </a:lnTo>
                <a:lnTo>
                  <a:pt x="478306" y="860692"/>
                </a:lnTo>
                <a:cubicBezTo>
                  <a:pt x="189731" y="776135"/>
                  <a:pt x="0" y="632940"/>
                  <a:pt x="0" y="470525"/>
                </a:cubicBezTo>
                <a:cubicBezTo>
                  <a:pt x="0" y="210661"/>
                  <a:pt x="485710" y="0"/>
                  <a:pt x="10848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13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15013 -0.232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242 -0.270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29674 -0.297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26198 -0.1486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2903 -0.1215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0026 -0.3372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00299 -0.43727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26185 -0.4400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32" grpId="0"/>
      <p:bldP spid="37" grpId="0"/>
      <p:bldP spid="37" grpId="1"/>
      <p:bldP spid="10" grpId="0"/>
      <p:bldP spid="55" grpId="0"/>
      <p:bldP spid="55" grpId="1"/>
      <p:bldP spid="12" grpId="0"/>
      <p:bldP spid="12" grpId="1"/>
      <p:bldP spid="44" grpId="0"/>
      <p:bldP spid="44" grpId="1"/>
      <p:bldP spid="65" grpId="0"/>
      <p:bldP spid="65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66" grpId="0"/>
      <p:bldP spid="6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7</cp:revision>
  <dcterms:created xsi:type="dcterms:W3CDTF">2024-07-26T17:21:19Z</dcterms:created>
  <dcterms:modified xsi:type="dcterms:W3CDTF">2024-08-15T18:30:54Z</dcterms:modified>
</cp:coreProperties>
</file>