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63453D0-BF02-4A6C-BD7B-CFE730ED84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2" y="3424276"/>
            <a:ext cx="3148939" cy="3148939"/>
          </a:xfrm>
          <a:prstGeom prst="rect">
            <a:avLst/>
          </a:prstGeom>
        </p:spPr>
      </p:pic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