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microsoft.com/office/2007/relationships/hdphoto" Target="../media/hdphoto3.wdp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07368" y="1340769"/>
            <a:ext cx="7992888" cy="453650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Рисунок 42" descr="Изображение выглядит как черный, зарисовка, черно-белый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75" y="3839255"/>
            <a:ext cx="1772816" cy="177281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артин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75" y="3839255"/>
            <a:ext cx="1772816" cy="177281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силуэт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6" y="1484784"/>
            <a:ext cx="1707785" cy="1707785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754" y="1556372"/>
            <a:ext cx="1844218" cy="1844218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754" y="1556372"/>
            <a:ext cx="1844218" cy="1844218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783845" flipH="1">
            <a:off x="133036" y="2776747"/>
            <a:ext cx="911465" cy="446524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скусство, иллюстрация&#10;&#10;Автоматически созданное описание с низким доверительным уровнем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11" y="1515502"/>
            <a:ext cx="1663274" cy="166327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9202691">
            <a:off x="3506496" y="4101592"/>
            <a:ext cx="911465" cy="446524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688070" y="2809875"/>
            <a:ext cx="3231515" cy="3231515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36D4856-FFA0-E16A-1CCA-EFEA9FC3EB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3" y="3951409"/>
            <a:ext cx="1515827" cy="15158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D9EBD0-6F82-88DB-250C-7E1BB63D68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720" y="1559579"/>
            <a:ext cx="1707784" cy="17077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8D8E99-9511-3347-5CDF-5459CB82C8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672" y="2443079"/>
            <a:ext cx="2286274" cy="228627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067FE57E-4387-0FF0-98A0-FCAEC1C464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3613240" y="2793273"/>
            <a:ext cx="911465" cy="4465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B4F5DDB-7DF2-3712-31CB-0D74257972C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2" y="3948202"/>
            <a:ext cx="1515827" cy="15158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17E44-463E-F74F-B491-AC6BAD47FB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720" y="1556372"/>
            <a:ext cx="1707784" cy="17077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49DCB9-AD36-EDE5-98F0-EA435DC091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577" y="2439389"/>
            <a:ext cx="2286274" cy="228627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5456103" y="2651002"/>
            <a:ext cx="911465" cy="44652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900044">
            <a:off x="5166475" y="3982699"/>
            <a:ext cx="911465" cy="4465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7324118" y="4385512"/>
            <a:ext cx="911465" cy="44652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47370CFE-CDC4-A0EA-4C24-2B4F01CD569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814494">
            <a:off x="691465" y="3922220"/>
            <a:ext cx="911465" cy="446524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графическая вставка,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91" y="826061"/>
            <a:ext cx="4876190" cy="4876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DA7EDA-2933-4228-885E-D5B42F6C5786}"/>
</file>

<file path=customXml/itemProps2.xml><?xml version="1.0" encoding="utf-8"?>
<ds:datastoreItem xmlns:ds="http://schemas.openxmlformats.org/officeDocument/2006/customXml" ds:itemID="{3670F557-07AE-4B93-BBB1-FAB427E257F0}"/>
</file>

<file path=customXml/itemProps3.xml><?xml version="1.0" encoding="utf-8"?>
<ds:datastoreItem xmlns:ds="http://schemas.openxmlformats.org/officeDocument/2006/customXml" ds:itemID="{D702D356-BC04-488C-BDDF-B5FC64543093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68</cp:revision>
  <dcterms:created xsi:type="dcterms:W3CDTF">2017-09-06T16:01:00Z</dcterms:created>
  <dcterms:modified xsi:type="dcterms:W3CDTF">2025-07-11T19:59:45Z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87C680FB98DB497C9A4A39CA44A79AF9_12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