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openxmlformats.org/officeDocument/2006/relationships/tags" Target="../tags/tag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7039" y="3054489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075056"/>
            <a:ext cx="216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уриное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02567" y="171126"/>
            <a:ext cx="2686374" cy="2686374"/>
            <a:chOff x="7362239" y="401048"/>
            <a:chExt cx="2686374" cy="2686374"/>
          </a:xfrm>
        </p:grpSpPr>
        <p:pic>
          <p:nvPicPr>
            <p:cNvPr id="39" name="Рисунок 3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239" y="401048"/>
              <a:ext cx="2686374" cy="2686374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810" y="1093732"/>
              <a:ext cx="1503523" cy="150352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6" y="171126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002565" y="171126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3002565" y="171126"/>
            <a:ext cx="2686374" cy="2686374"/>
            <a:chOff x="5752448" y="245152"/>
            <a:chExt cx="2686374" cy="2686374"/>
          </a:xfrm>
        </p:grpSpPr>
        <p:pic>
          <p:nvPicPr>
            <p:cNvPr id="56" name="Рисунок 5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448" y="245152"/>
              <a:ext cx="2686374" cy="26863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807" y="971267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02564" y="166744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002559" y="162362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92927" y="171126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78948" y="179890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67237" y="168935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2967237" y="169534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2967237" y="168935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2984645" y="162140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92927" y="16214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364220" y="2365375"/>
            <a:ext cx="3827780" cy="38277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96 0.5173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58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0482 0.5173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0677 0.5173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9427 0.5173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yanag</cp:lastModifiedBy>
  <cp:revision>8</cp:revision>
  <dcterms:created xsi:type="dcterms:W3CDTF">2020-10-01T11:16:00Z</dcterms:created>
  <dcterms:modified xsi:type="dcterms:W3CDTF">2024-06-10T08:13:15Z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