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24" y="24854"/>
            <a:ext cx="748247" cy="6957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74860" y="2455545"/>
            <a:ext cx="23114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A.Kittens Silhouette.Alen.Rus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12</cp:revision>
  <dcterms:created xsi:type="dcterms:W3CDTF">2024-03-16T21:08:00Z</dcterms:created>
  <dcterms:modified xsi:type="dcterms:W3CDTF">2024-07-02T12:54:48Z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</Properties>
</file>