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7nlEWsa8bWc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5 1">
            <a:hlinkClick r:id="" action="ppaction://media"/>
            <a:extLst>
              <a:ext uri="{FF2B5EF4-FFF2-40B4-BE49-F238E27FC236}">
                <a16:creationId xmlns:a16="http://schemas.microsoft.com/office/drawing/2014/main" id="{5A06435D-1A27-57E0-CEFE-B68F755C09B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2025-05-21T14:27:37Z</dcterms:created>
  <dcterms:modified xsi:type="dcterms:W3CDTF">2025-06-26T12:22:01Z</dcterms:modified>
</cp:coreProperties>
</file>