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4977B-79E8-462E-BA6F-0DFDAD643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126F61F-31A0-4555-AF85-EEE2F3CF0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E2297F-8E64-4DA3-BDD2-3686AC17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D3DD2D-6FE5-4A39-AE49-8519E788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A6BE85-F453-46D5-8563-0966C77A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50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F0C19-A478-4581-9CF8-6075A7AD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F4D26A-6918-4160-885D-72B7CA68D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C54657-B58A-4555-B772-5DBD477D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0C63D7-DACD-4497-BF46-674488AC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D5FF5B-424E-4E94-A859-5FE2FE85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19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1945E43-EA90-4238-B1D0-281689FA2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6A03FE-3DF8-4F69-9001-4EC4B4137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924F90-B63A-478D-80E8-30003EFD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BF6A4D-141F-48BE-8C8E-9B6D0FAB0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31893D-CD65-4048-B372-D44CF3C6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430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79CA9-6747-4234-BE5D-590C8CD0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675BD5-6212-46A3-BBF7-51A159D8F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7D586E-A35B-4577-8769-3092D6A8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3A04A5-53DA-4802-A60F-709EA505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D00BF4-E80F-456D-BADB-EBF5E560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821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67EE1-9FFB-4270-A3B9-4BC7AD81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717546F-2B40-4E8F-8188-EF2C708C4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77D006-4E35-4FAD-808F-DC4D77DB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90076E-CAFA-46EE-A1A0-87DC80328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1A9B93-59B6-4235-BBE6-66308098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911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3656E-40CE-4440-B3E9-9F00D59C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316DF5-286B-42F2-8256-5FA9FDD98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138B843-5D86-4780-880A-F017B494D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A6BDBD6-7494-4BFB-B04E-B926904C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4F2527-2215-4B6E-A228-1DE4C8DE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EAEA2A7-CEDD-495C-B8A5-9C76E09A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63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D07CB-CAB0-4CC6-8C98-41805C7D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3E1126-0D35-4554-9909-E21BAD04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607E25-4B4B-4563-92FB-FEB2EFD6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EA26E3-DCFC-46FF-9932-566869A2C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C35C52-21AC-4BB1-AEC3-0D92612D0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37FBEF-4F81-4364-B6CD-6519872A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2023A64-3042-411F-86F8-1A4302AF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E75B9D9-2F10-4CF1-8E20-28B2175A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7A001-381D-4C0F-A0D8-DF698DFC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EA83CA0-1B54-4835-8704-FEBF83C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13924C7-D42D-4F1B-8BC5-E705EA5B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4A67DB-671A-49A2-833C-9485D287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9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CD445E2-D5CB-43DA-BA84-280CB296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AC9E5A7-4397-4E89-86F6-F1D6460D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F717F07-BB3B-442D-9B6E-EA90C10A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342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8926-FA89-4B86-AC7C-DAA03F1A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D029B0-58DC-4839-B724-5164131D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E86F7B9-C5AC-4784-9108-9D46D773A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3FE43D-F3D3-49AE-AC56-EB0C6020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469823-7EE4-4BFB-8403-F81D7A73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38E9E8-6D36-46F7-B819-C09D3BB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4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0824D-AADD-48BD-90E2-077C8DCD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6849AC2-E239-4760-A5DF-E0DA1C3B0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8054593-41CD-44E7-B13A-0D0B5A26B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448CDE-7D8C-42FE-8FBC-2BC3805C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B42840-C844-49A0-A88D-C0D75BC0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47CA64-21F3-4A36-B234-18ECF963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526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9DFED0A-22BC-4C31-8888-A433F1D1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7B265E-0789-4237-AD16-82194D5E8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239CB0-901C-48C7-9253-447890244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11.04.2024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0C3C72-F051-412E-B4A9-5F00A1626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6757A4-BA55-4094-BD1A-4358299CE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97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microsoft.com/office/2007/relationships/hdphoto" Target="../media/hdphoto3.wdp"/><Relationship Id="rId10" Type="http://schemas.openxmlformats.org/officeDocument/2006/relationships/image" Target="../media/image6.png"/><Relationship Id="rId19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https://static.vecteezy.com/system/resources/previews/000/360/368/original/a-castle-tower-in-nature-v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4" b="1413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задержка 9"/>
          <p:cNvSpPr/>
          <p:nvPr/>
        </p:nvSpPr>
        <p:spPr>
          <a:xfrm rot="16200000">
            <a:off x="4918784" y="3873509"/>
            <a:ext cx="2109215" cy="2286247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/>
        </p:blipFill>
        <p:spPr bwMode="auto">
          <a:xfrm flipH="1">
            <a:off x="4080150" y="3871261"/>
            <a:ext cx="967408" cy="2877194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01468" y="3791822"/>
            <a:ext cx="457240" cy="3036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649" y="3809234"/>
            <a:ext cx="1805785" cy="250068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4" name="00852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72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599" y="-697798"/>
            <a:ext cx="406400" cy="406400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49E46A-7733-4DD1-9CB4-4A1478AF792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31" y="4484706"/>
            <a:ext cx="2282530" cy="2044480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6" name="Рисунок 15" descr="https://i.pinimg.com/originals/ec/6a/96/ec6a965b57c4757fe6702962f792b62a.png">
            <a:extLst>
              <a:ext uri="{FF2B5EF4-FFF2-40B4-BE49-F238E27FC236}">
                <a16:creationId xmlns:a16="http://schemas.microsoft.com/office/drawing/2014/main" id="{30C491CC-1595-4EDF-844A-DD9845C098DF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94" y="3460924"/>
            <a:ext cx="1668554" cy="28489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AE6CC8-DEB3-400E-86F6-EA1C1A4A52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497" y="3554285"/>
            <a:ext cx="2402032" cy="27556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D1471C-84E2-4CF1-9F6E-C6D32E10AA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5291" y="3634112"/>
            <a:ext cx="2347163" cy="2645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7664CA-6B43-4F1C-BA89-397B751FAD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5929" y="3691741"/>
            <a:ext cx="2420322" cy="26763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D5FA78-305A-4FCD-A0B9-49533E20BC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9479" y="3593842"/>
            <a:ext cx="3109229" cy="33530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E298CD-7FA2-47BB-9CB3-DF41B1C4B8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0653" y="3303850"/>
            <a:ext cx="3036071" cy="31092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459849B-5C6F-4AAA-943F-5B1954B855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1086" y="3883395"/>
            <a:ext cx="2017951" cy="25361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53A7CD-E252-4A8C-8E7C-9705EEB42F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44" b="89776" l="7668" r="91054">
                        <a14:foregroundMark x1="7668" y1="54153" x2="7668" y2="54153"/>
                        <a14:foregroundMark x1="91054" y1="53514" x2="91054" y2="53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7280" y="-88933"/>
            <a:ext cx="1712514" cy="17125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1827711-9113-492E-9E6D-B2D2E24A1A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44" b="89776" l="7668" r="91054">
                        <a14:foregroundMark x1="7668" y1="54153" x2="7668" y2="54153"/>
                        <a14:foregroundMark x1="91054" y1="53514" x2="91054" y2="53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864" y="429126"/>
            <a:ext cx="1829326" cy="18293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8B19D-F294-49F3-BA91-546B564C66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44" b="89776" l="7668" r="91054">
                        <a14:foregroundMark x1="7668" y1="54153" x2="7668" y2="54153"/>
                        <a14:foregroundMark x1="91054" y1="53514" x2="91054" y2="53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5031" y="0"/>
            <a:ext cx="1712514" cy="17125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A4131F2-C291-48CF-BC0D-1B0C6DDFF0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44" b="89776" l="7668" r="91054">
                        <a14:foregroundMark x1="7668" y1="54153" x2="7668" y2="54153"/>
                        <a14:foregroundMark x1="91054" y1="53514" x2="91054" y2="53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8697" y="545937"/>
            <a:ext cx="1712515" cy="17125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0611EA-C7B0-4FE1-AF9B-89BF0F17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436" y="20169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09508F-87F2-4072-A7BC-A1DBA437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190" y="6227818"/>
            <a:ext cx="6096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2BBCF791-69B9-4111-BFC8-3DC21D93FEA8}"/>
              </a:ext>
            </a:extLst>
          </p:cNvPr>
          <p:cNvSpPr/>
          <p:nvPr/>
        </p:nvSpPr>
        <p:spPr>
          <a:xfrm>
            <a:off x="7039529" y="5873352"/>
            <a:ext cx="4464763" cy="897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замку живе…»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(Натискати будь-яку кнопку)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CD40E95-9F76-4EB8-91A3-46A2AD423B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0462" y="3271453"/>
            <a:ext cx="4471073" cy="31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07432AE-C7D8-48AE-AC64-656594D13A9C}"/>
</file>

<file path=customXml/itemProps2.xml><?xml version="1.0" encoding="utf-8"?>
<ds:datastoreItem xmlns:ds="http://schemas.openxmlformats.org/officeDocument/2006/customXml" ds:itemID="{58C286E2-FED2-4EC9-B2E3-20281BC4D264}"/>
</file>

<file path=customXml/itemProps3.xml><?xml version="1.0" encoding="utf-8"?>
<ds:datastoreItem xmlns:ds="http://schemas.openxmlformats.org/officeDocument/2006/customXml" ds:itemID="{D32C854F-037B-434F-865D-E14C04192A38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</Words>
  <Application>Microsoft Office PowerPoint</Application>
  <PresentationFormat>Широкий екран</PresentationFormat>
  <Paragraphs>2</Paragraphs>
  <Slides>1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Анастасія Лоза</cp:lastModifiedBy>
  <cp:revision>2</cp:revision>
  <dcterms:created xsi:type="dcterms:W3CDTF">2024-04-11T17:01:10Z</dcterms:created>
  <dcterms:modified xsi:type="dcterms:W3CDTF">2024-04-11T17:15:44Z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