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картина, риф, растени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3A3CEB-59C8-32AF-F496-6977E2DE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2137892" y="11343"/>
            <a:ext cx="15888764" cy="474027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49" y="3165473"/>
            <a:ext cx="3154544" cy="315454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5422EF2-3C59-666F-57D4-7AB48B45FF0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2293965"/>
            <a:ext cx="1671442" cy="173290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A5A6F296-7112-F1DD-A060-0D2552DDFB1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66" y="1177652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4" name="Рисунок 2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B8A359-6348-3FDF-0092-D9C1CA71C0E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590014"/>
            <a:ext cx="1412665" cy="14126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7" name="Рисунок 26" descr="Изображение выглядит как Модный аксессуар, цепь, Ювелирные изделия, Изготовление ювелирных изделий&#10;&#10;Автоматически созданное описание">
            <a:extLst>
              <a:ext uri="{FF2B5EF4-FFF2-40B4-BE49-F238E27FC236}">
                <a16:creationId xmlns:a16="http://schemas.microsoft.com/office/drawing/2014/main" id="{DC85D533-CD62-1EB4-A141-49479E14689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5" y="2554613"/>
            <a:ext cx="1963010" cy="147225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яйцо, пасхальный, пасхальное яйцо, Украшение яиц&#10;&#10;Автоматически созданное описание">
            <a:extLst>
              <a:ext uri="{FF2B5EF4-FFF2-40B4-BE49-F238E27FC236}">
                <a16:creationId xmlns:a16="http://schemas.microsoft.com/office/drawing/2014/main" id="{22BCF2F9-CEFF-476A-F9C2-FAB844C63A7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9" y="354929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8879943-5A78-27C1-279C-C704D7471E8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0" y="334490"/>
            <a:ext cx="1990159" cy="199015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конфета, ед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C9B873F-5631-DFEE-EBE0-BA1BD231339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64" y="1249230"/>
            <a:ext cx="1940489" cy="19404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2261461" y="-102316"/>
            <a:ext cx="15888764" cy="474027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73" y="3232534"/>
            <a:ext cx="3617590" cy="36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2024-07-21T13:02:50Z</dcterms:created>
  <dcterms:modified xsi:type="dcterms:W3CDTF">2024-11-29T14:53:37Z</dcterms:modified>
</cp:coreProperties>
</file>