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C64E-A30B-4D21-8064-A3BBBECA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6BB89-D455-44F0-9893-37780023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3E672-3B4A-48F6-8F3A-DE6968C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E6EC7-025F-4E93-AC1E-A1B8E74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593E-18BA-4E57-B1BF-59713917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2DFE-5437-4560-80C8-61EDD33A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997D0-DFC8-44A1-956A-B9A1A71D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967D5-B2DB-4C54-9C02-37019EF7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A128D-9CAD-4B7D-ABB2-C56DBE55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60404-BEB0-4592-AC86-521BF3A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87596-8CD9-45DD-B358-42B9A231A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B4B7E-4B20-4D3E-A3E7-A11CE5D1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C2E3F-23F1-484B-966F-3AC3AAD8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2BA6-4547-48AC-8A74-39155F75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CEED4-AC04-41D2-A3E1-D619D91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49A7C-1873-4C99-AC91-DB805D7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587D4-25DD-4D7F-BA9C-83A22065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794C9-8EBB-4842-9CDE-128BDACB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03C79-F24D-41A9-BD5E-88E00660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54388-864B-40C0-888D-ACC4BE18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A813F-C129-492B-8C3C-0792AE6E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46B1E-913F-4583-93DF-26689AC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44CDD-72B8-4665-93F0-53D1AE8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A35E8-B057-4130-8857-2319947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AB91-6DD8-4381-B867-C2624A76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A229-3D0F-42BF-BCF3-D20E95A6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CF68F-4033-4A65-81E7-A612A4AF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F73AB-D342-49F8-915F-6FF25E7F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54E79-8FF8-49E1-9560-0918B979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A4D2AE-9CED-4E42-B165-59BF956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41C69-246D-42D0-96A9-CC33CE6E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6CDE4-1B88-4C63-9E42-B8CDC80C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9A4C9-D148-459C-AFB8-BD56350C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C7488-486E-4531-A14C-F6041287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8F70D-017C-4B99-A575-C1CA89396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4E0493-2809-4B23-9823-79DB77FFE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38DDF-5D3B-483D-B255-2A89DB2D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898E7B-5220-41BA-A5D6-A33AC97D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909CA-31C3-4359-BB33-BEFC63E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60FC1-653B-4602-A8B2-C563C52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888DC-8D7F-41C7-A969-5251D9CB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12F08-3882-477F-A9B3-FC126C5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9E5C47-3787-44FB-93A2-01BFAB8F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494A0-AD7D-49C8-AD66-064906AC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5A2C5-93F6-414B-83AD-CD00F014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C1DD6-A054-4EEA-A69A-0A360C34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739E3-CBE8-41D5-A63F-D4B27F7B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1677-D8E6-4551-A723-31B66A5E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588E8-81C5-4484-8B58-758BE31A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65703-9FB0-421A-8825-6127244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7967B-9F8B-44C3-BF64-53E81516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D9993-195B-4B5C-B6F3-77AAF10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DFBD-B847-420D-85F4-8D50DE03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F7BF84-8875-44E6-8B95-3A766FB68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324589-9C54-44F4-80BA-E78FEEA54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1B2CF-E6CB-4DA7-AE7A-1CEDFE85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FE04-EBC2-428D-8554-496FD335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87501-7E19-46A6-87A7-AD5184EE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D1025-2D4B-402E-8E49-A1E9F9AF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00847-A608-4608-B71F-9CC3747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E09AE-A7CD-4E30-8617-62C60BFBE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2701-AA2E-4ED7-B51A-9AAD6DCFED38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A16B4-1463-46B1-AC9A-7F1E74F9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132D6-9631-424C-B113-2352AEF0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323D8-01AD-4DEA-AF5F-B619B5D7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4CC19D-A94F-46C2-8ECC-58510F80590E}"/>
              </a:ext>
            </a:extLst>
          </p:cNvPr>
          <p:cNvSpPr/>
          <p:nvPr/>
        </p:nvSpPr>
        <p:spPr>
          <a:xfrm>
            <a:off x="1402328" y="831848"/>
            <a:ext cx="7109483" cy="340059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74A9A5-9BE7-49E0-B58C-0B2A5526C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501" y="1016114"/>
            <a:ext cx="1602830" cy="16028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1094B-3136-4354-877A-9B45167B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06" y="2427450"/>
            <a:ext cx="1857375" cy="1857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98584-AF5A-438A-9889-1A321B546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5412" y="1031889"/>
            <a:ext cx="1682767" cy="16827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39220-EC0C-45DC-B853-17E1F3863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84" y="944586"/>
            <a:ext cx="1857375" cy="1857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48661-6F0A-4A85-B618-DF182CDE3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8063" y="2549671"/>
            <a:ext cx="1649201" cy="16827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DB06A-C7DB-42A8-9A25-42D3F0167B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83" y="2479838"/>
            <a:ext cx="1752600" cy="1752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24BED-A72C-4422-9740-08F058084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9827" y="1072101"/>
            <a:ext cx="1814469" cy="18144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85F050-BC16-478E-8DA8-17497FECC7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29362" flipH="1">
            <a:off x="6871993" y="2750845"/>
            <a:ext cx="1459683" cy="14596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471DFC9-CA3E-44BA-BDD8-EA5CE4138A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97" y="3001477"/>
            <a:ext cx="3393104" cy="33931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04A383-1250-41F9-97DC-60805F5E24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" y="5142194"/>
            <a:ext cx="1955611" cy="17767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489EBA-2C67-45B4-8E99-ECB85AD815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38" y="4989695"/>
            <a:ext cx="1736164" cy="17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3376EA-F407-4B9D-A9A8-5D1DAEF3BABF}"/>
</file>

<file path=customXml/itemProps2.xml><?xml version="1.0" encoding="utf-8"?>
<ds:datastoreItem xmlns:ds="http://schemas.openxmlformats.org/officeDocument/2006/customXml" ds:itemID="{B2C44BCE-9723-4C82-B586-EEA67E3C3C25}"/>
</file>

<file path=customXml/itemProps3.xml><?xml version="1.0" encoding="utf-8"?>
<ds:datastoreItem xmlns:ds="http://schemas.openxmlformats.org/officeDocument/2006/customXml" ds:itemID="{22C5C91A-99E8-4428-89B4-4643A44E0D87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2024-07-23T08:11:38Z</dcterms:created>
  <dcterms:modified xsi:type="dcterms:W3CDTF">2025-06-26T09:29:17Z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