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6.svg" ContentType="image/svg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commentAuthors" Target="commentAuthors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8" y="3915719"/>
            <a:ext cx="2752725" cy="2752725"/>
          </a:xfrm>
          <a:prstGeom prst="rect">
            <a:avLst/>
          </a:prstGeom>
        </p:spPr>
      </p:pic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