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7EA5D0E1-7C09-4114-9780-1A60176CD43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75" y="3215135"/>
            <a:ext cx="3050696" cy="3050696"/>
          </a:xfrm>
          <a:prstGeom prst="rect">
            <a:avLst/>
          </a:prstGeom>
        </p:spPr>
      </p:pic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EA993A-43E5-4832-8E27-351CB9890F36}"/>
</file>

<file path=customXml/itemProps2.xml><?xml version="1.0" encoding="utf-8"?>
<ds:datastoreItem xmlns:ds="http://schemas.openxmlformats.org/officeDocument/2006/customXml" ds:itemID="{6D9562F2-945C-428B-A431-66AEDC8D571F}"/>
</file>

<file path=customXml/itemProps3.xml><?xml version="1.0" encoding="utf-8"?>
<ds:datastoreItem xmlns:ds="http://schemas.openxmlformats.org/officeDocument/2006/customXml" ds:itemID="{1D3231BE-24A7-4A29-B7F7-504F097329E8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