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3D2FF"/>
    <a:srgbClr val="26D8E6"/>
    <a:srgbClr val="F99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 snapToGrid="0">
      <p:cViewPr>
        <p:scale>
          <a:sx n="66" d="100"/>
          <a:sy n="66" d="100"/>
        </p:scale>
        <p:origin x="143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FF350-B596-4C62-8C54-3D1D629A3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B46071-C247-41E8-9509-12FACB461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98FF29-E859-4A59-9AC2-BEBA1FEF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C36E4-D248-484E-B6DB-96D4D0AD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A7AB4-82BC-4DD3-A778-3D094A00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1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1B84C-0DDB-48FE-A11E-BD5861A1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E953C-DD6F-435B-8EF6-4316D248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85A8F-2260-4571-AB42-1E0CBF66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5156A-86DC-4824-A789-D7928D60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9571D-765F-4F5D-9816-0D2C4A6E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3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9B7932-EFA8-4E70-870E-FDD6D6897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C38F0B-5A5A-4AF8-87BC-9E846B635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A2CD3-F0E2-4002-A416-0BD14738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8B807-5CCD-42FA-8AC7-F3B3FDE1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95C-15EC-4F18-88E0-4C5B1B1B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89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6868D-DA38-41FF-B553-4E139D5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05D70-572A-4C87-9138-D623FCE0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F1017-6A58-4F92-9BB9-2037805D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FA7CC-E6A3-4505-8913-A6A7C5C0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CFF1B-A484-404A-BFD2-3B3120D3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9DE4-923D-44E9-BDC5-84A314F8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A14F68-9AB9-48DF-ADB7-F1372D81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D937E-103B-40DE-BD55-CA362A09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B7528-A66A-4E78-8B19-4BF37441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32EE2-B4CD-46BA-89E8-3283D1A8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983F8-3E9D-4904-AE6F-13E31AE2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A62D9-A3F3-4FAA-8B50-6C5EAF9EE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D6200C-D93E-4024-8D77-EE3073822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BAD3F-08C8-4C2E-AB5F-3544F75E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9EA54-337A-4DB2-B48E-1E9AF235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A81DA-20C2-496B-A24A-5FCA052D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F1E1-AAB2-43B3-AB34-D19C1BC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25C044-A39D-47A7-B59C-F001DE05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52A3A-2169-4F7D-8AC8-7D6B9E8F8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679DDC-7785-4593-BEA9-00F94D2E0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12789C-B111-4CA9-995F-521471FCF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D4ED1B-C8A9-49A5-88E0-9CC64893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85FA92-69B6-4002-908F-2FA99FB9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B662C1-307A-4387-92CF-F311D618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2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81FD-5B10-4138-86E9-C9EB7C7F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F38F98-FC96-4EB9-BCFF-1A5493FF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6469A5-BC06-4915-BE29-C04DEAF0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A94610-13D7-4561-A7EB-594A5BEC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B1D73D-062C-4EC9-82CA-055B42FF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ED641B-F7A0-4305-BF95-B681B038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476CF-33C6-490E-8FE9-9C36F68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7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12A03-C02F-481E-BB0E-EC796E13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07DC1-38AD-4535-8934-7C935749F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4D93D0-B13E-4246-81F5-1FD5CD35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162D89-6C2E-4F17-A417-9EABC443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C38D4-60A7-4C0C-963B-F8654F7B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A7EFC9-B46B-47E8-9908-B22F475E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6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9AF2D-22FC-40D4-941F-34EFF9CB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9FD08-D1DB-41A3-966C-3019BDB5C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85866C-9083-4222-B19F-AACB7EEE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B336F-0CA5-46BB-A2B8-DB7CAF70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A8D72-6976-47E7-8245-018726F2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57B96B-E284-4612-8319-D5725378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280C-7955-4CBE-A58D-4806773D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D51FA-CD20-457D-9AC5-6D301FAC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F61D96-89F3-410D-A03A-A02EEBEA2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436B-04A1-455F-9DDE-14A38F140EF0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D3D50-4771-448E-A546-E6A7349B2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3CBD0-B740-425B-A791-7E410388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E2E9-F71A-4E0B-9029-931DBB017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FB35F-2BDD-45D2-843B-17D7A3015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656"/>
            <a:ext cx="1380897" cy="13808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19F9FB-E749-4EF1-986F-D57BAAFCC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1" y="-187458"/>
            <a:ext cx="1380897" cy="13808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4D2645-47C7-4234-8AD2-7238ABE49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1" y="-190544"/>
            <a:ext cx="1380897" cy="13808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69B74EB-B844-4B61-BCEA-F96A86BE3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02" y="-204111"/>
            <a:ext cx="1380897" cy="1380897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657BDF4-0F9B-D09A-B4DC-0D1439B46543}"/>
              </a:ext>
            </a:extLst>
          </p:cNvPr>
          <p:cNvGrpSpPr/>
          <p:nvPr/>
        </p:nvGrpSpPr>
        <p:grpSpPr>
          <a:xfrm>
            <a:off x="4379588" y="1342451"/>
            <a:ext cx="3280528" cy="3430690"/>
            <a:chOff x="0" y="6950657"/>
            <a:chExt cx="3280528" cy="343069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50C7C09-215D-E2C2-88C6-3F75C4EBE4A7}"/>
                </a:ext>
              </a:extLst>
            </p:cNvPr>
            <p:cNvSpPr/>
            <p:nvPr/>
          </p:nvSpPr>
          <p:spPr>
            <a:xfrm>
              <a:off x="0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инструмент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469966E0-1B33-971C-523F-569E934B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33" y="6950657"/>
              <a:ext cx="2664738" cy="28249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38F5D5-45D0-33EC-AD8F-D8016876E05F}"/>
                </a:ext>
              </a:extLst>
            </p:cNvPr>
            <p:cNvSpPr txBox="1"/>
            <p:nvPr/>
          </p:nvSpPr>
          <p:spPr>
            <a:xfrm>
              <a:off x="887510" y="9789626"/>
              <a:ext cx="1385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latin typeface="Aptos Black" panose="020F0502020204030204" pitchFamily="34" charset="0"/>
                </a:rPr>
                <a:t>ЛОПАТА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8824598-7F17-A30C-C263-9824251CE848}"/>
              </a:ext>
            </a:extLst>
          </p:cNvPr>
          <p:cNvGrpSpPr/>
          <p:nvPr/>
        </p:nvGrpSpPr>
        <p:grpSpPr>
          <a:xfrm>
            <a:off x="4351083" y="1164393"/>
            <a:ext cx="3280528" cy="3582588"/>
            <a:chOff x="3664435" y="6798759"/>
            <a:chExt cx="3280528" cy="358258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DCABF90-B6D8-F107-3B7E-6DA963D8A26F}"/>
                </a:ext>
              </a:extLst>
            </p:cNvPr>
            <p:cNvSpPr/>
            <p:nvPr/>
          </p:nvSpPr>
          <p:spPr>
            <a:xfrm>
              <a:off x="3664435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C88FEA-7864-B460-E400-52A106F2FA50}"/>
                </a:ext>
              </a:extLst>
            </p:cNvPr>
            <p:cNvSpPr txBox="1"/>
            <p:nvPr/>
          </p:nvSpPr>
          <p:spPr>
            <a:xfrm>
              <a:off x="4338420" y="9174041"/>
              <a:ext cx="17844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b="1" dirty="0">
                  <a:latin typeface="Aptos Black" panose="020F0502020204030204" pitchFamily="34" charset="0"/>
                </a:rPr>
                <a:t>ЧИСТИМО </a:t>
              </a:r>
            </a:p>
            <a:p>
              <a:pPr algn="ctr"/>
              <a:r>
                <a:rPr lang="uk-UA" sz="2400" b="1" dirty="0">
                  <a:latin typeface="Aptos Black" panose="020F0502020204030204" pitchFamily="34" charset="0"/>
                </a:rPr>
                <a:t>НИЖНІ </a:t>
              </a:r>
            </a:p>
            <a:p>
              <a:pPr algn="ctr"/>
              <a:r>
                <a:rPr lang="uk-UA" sz="2400" b="1" dirty="0">
                  <a:latin typeface="Aptos Black" panose="020F0502020204030204" pitchFamily="34" charset="0"/>
                </a:rPr>
                <a:t>ЗУБКИ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  <p:pic>
          <p:nvPicPr>
            <p:cNvPr id="7" name="Рисунок 6" descr="Изображение выглядит как графическая вставка, рисунок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E16DA81-A9B9-C2C6-BFFF-C70BB87A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778" y="6798759"/>
              <a:ext cx="3144185" cy="2611272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8D6F562-6B1D-D665-F9BC-04DFD666CE6A}"/>
              </a:ext>
            </a:extLst>
          </p:cNvPr>
          <p:cNvGrpSpPr/>
          <p:nvPr/>
        </p:nvGrpSpPr>
        <p:grpSpPr>
          <a:xfrm>
            <a:off x="4364813" y="1354844"/>
            <a:ext cx="3280528" cy="3384951"/>
            <a:chOff x="7328870" y="6996396"/>
            <a:chExt cx="3280528" cy="338495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7FEC840-7FDB-E8B8-8105-94562F88F37E}"/>
                </a:ext>
              </a:extLst>
            </p:cNvPr>
            <p:cNvSpPr/>
            <p:nvPr/>
          </p:nvSpPr>
          <p:spPr>
            <a:xfrm>
              <a:off x="7328870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173251-7A6E-835E-62DF-198EBB8B18A2}"/>
                </a:ext>
              </a:extLst>
            </p:cNvPr>
            <p:cNvSpPr txBox="1"/>
            <p:nvPr/>
          </p:nvSpPr>
          <p:spPr>
            <a:xfrm>
              <a:off x="8452806" y="9774205"/>
              <a:ext cx="1032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>
                  <a:latin typeface="Aptos Black" panose="020F0502020204030204" pitchFamily="34" charset="0"/>
                </a:rPr>
                <a:t>ГІРКА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  <p:pic>
          <p:nvPicPr>
            <p:cNvPr id="9" name="Рисунок 8" descr="Изображение выглядит как детская площадка, рисунок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817633B-48F8-07DD-F900-6508E82F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213" y="7162061"/>
              <a:ext cx="3000000" cy="24666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EADDB6E-023F-222F-3291-02E1CCEB7344}"/>
              </a:ext>
            </a:extLst>
          </p:cNvPr>
          <p:cNvGrpSpPr/>
          <p:nvPr/>
        </p:nvGrpSpPr>
        <p:grpSpPr>
          <a:xfrm>
            <a:off x="4336308" y="1321498"/>
            <a:ext cx="3280528" cy="3384951"/>
            <a:chOff x="10993305" y="6996396"/>
            <a:chExt cx="3280528" cy="338495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484E6DB-C28C-7105-2EF8-D9ED07F73B2C}"/>
                </a:ext>
              </a:extLst>
            </p:cNvPr>
            <p:cNvSpPr/>
            <p:nvPr/>
          </p:nvSpPr>
          <p:spPr>
            <a:xfrm>
              <a:off x="10993305" y="6996396"/>
              <a:ext cx="3280528" cy="3384951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детская площадка, рисунок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6BFE1A-A2D9-4005-D13E-F55D966EC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3569" y="7129820"/>
              <a:ext cx="3000000" cy="246666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815405-4BB1-8B26-38CB-1B2FA8088E47}"/>
                </a:ext>
              </a:extLst>
            </p:cNvPr>
            <p:cNvSpPr txBox="1"/>
            <p:nvPr/>
          </p:nvSpPr>
          <p:spPr>
            <a:xfrm>
              <a:off x="11852554" y="9525024"/>
              <a:ext cx="1757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2400" b="1" dirty="0">
                  <a:latin typeface="Aptos Black" panose="020F0502020204030204" pitchFamily="34" charset="0"/>
                </a:rPr>
                <a:t>ВІТЕР ДМЕ</a:t>
              </a:r>
            </a:p>
            <a:p>
              <a:pPr algn="ctr"/>
              <a:r>
                <a:rPr lang="uk-UA" sz="2400" b="1" dirty="0">
                  <a:latin typeface="Aptos Black" panose="020F0502020204030204" pitchFamily="34" charset="0"/>
                </a:rPr>
                <a:t>З ГІРКИ</a:t>
              </a:r>
              <a:endParaRPr lang="ru-UA" sz="2400" b="1" dirty="0">
                <a:latin typeface="Aptos Black" panose="020F050202020403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027A3-90FA-4D3C-B219-149B5EA38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72" y="1574046"/>
            <a:ext cx="1437970" cy="1078478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766900E-35CD-49D1-B464-BDD0B831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537" y="5109495"/>
            <a:ext cx="2136192" cy="13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DD57725C-23AC-4510-BE29-C98397D5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922033" y="3527457"/>
            <a:ext cx="2432951" cy="14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id="{68BF0C23-33D1-4C24-B04A-4B70C13BA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20596" y="4614767"/>
            <a:ext cx="2911662" cy="21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7969B5B-BC22-479D-94AA-ADB9622D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6414" y="3373552"/>
            <a:ext cx="2074669" cy="16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0143 0.061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43 0.06134 L 0.83776 0.0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68438 -0.05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44 0.01065 L 3.33333E-6 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9115 0.1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18 0.11042 L -1.02357 0.24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67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70352 -0.079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8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4213 L 8.33333E-7 -3.703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23698 -0.0428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98 -0.04282 L 0.93178 -0.02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0" y="67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94544 0.326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66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4 0.02315 L -4.375E-6 4.81481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23503 -0.147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-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03 -0.14769 L -0.92618 0.0094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 -0.04306 L 3.95833E-6 2.59259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215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89362 0.18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8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E15E93-EBDA-49FF-8FA1-E2BA5E37D805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14459</TotalTime>
  <Words>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 Black</vt:lpstr>
      <vt:lpstr>Arial</vt:lpstr>
      <vt:lpstr>Calibri</vt:lpstr>
      <vt:lpstr>Calibri Light</vt:lpstr>
      <vt:lpstr>Тема Office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agniya</dc:creator>
  <cp:lastModifiedBy>Администратор</cp:lastModifiedBy>
  <cp:revision>131</cp:revision>
  <dcterms:created xsi:type="dcterms:W3CDTF">2020-06-18T12:44:26Z</dcterms:created>
  <dcterms:modified xsi:type="dcterms:W3CDTF">2024-12-18T20:17:56Z</dcterms:modified>
</cp:coreProperties>
</file>