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EBA"/>
    <a:srgbClr val="F6B0B8"/>
    <a:srgbClr val="939CEF"/>
    <a:srgbClr val="FF66FF"/>
    <a:srgbClr val="F10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1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3984" y="172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A81E-BE9A-4395-8BC3-6E3B8AFA971B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46"/>
            <a:ext cx="12192000" cy="6872292"/>
          </a:xfrm>
          <a:prstGeom prst="rect">
            <a:avLst/>
          </a:prstGeom>
        </p:spPr>
      </p:pic>
      <p:pic>
        <p:nvPicPr>
          <p:cNvPr id="3" name="Барби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94" r="-42327" b="1182"/>
          <a:stretch>
            <a:fillRect/>
          </a:stretch>
        </p:blipFill>
        <p:spPr>
          <a:xfrm>
            <a:off x="353136" y="1398450"/>
            <a:ext cx="4244340" cy="4244340"/>
          </a:xfrm>
          <a:prstGeom prst="rect">
            <a:avLst/>
          </a:prstGeom>
        </p:spPr>
      </p:pic>
      <p:pic>
        <p:nvPicPr>
          <p:cNvPr id="5" name="Рамк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1450" y="-440393"/>
            <a:ext cx="7384634" cy="7384634"/>
          </a:xfrm>
          <a:prstGeom prst="rect">
            <a:avLst/>
          </a:prstGeom>
        </p:spPr>
      </p:pic>
      <p:grpSp>
        <p:nvGrpSpPr>
          <p:cNvPr id="28" name="Сад"/>
          <p:cNvGrpSpPr/>
          <p:nvPr/>
        </p:nvGrpSpPr>
        <p:grpSpPr>
          <a:xfrm>
            <a:off x="5826501" y="1378475"/>
            <a:ext cx="3739580" cy="4056024"/>
            <a:chOff x="1890549" y="978304"/>
            <a:chExt cx="3737283" cy="4398955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549" y="978304"/>
              <a:ext cx="3737283" cy="3737283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549" y="3022521"/>
              <a:ext cx="1841710" cy="184171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332" y="2528137"/>
              <a:ext cx="2849122" cy="2849122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7893" y="3336134"/>
              <a:ext cx="1690837" cy="1690837"/>
            </a:xfrm>
            <a:prstGeom prst="rect">
              <a:avLst/>
            </a:prstGeom>
          </p:spPr>
        </p:pic>
      </p:grpSp>
      <p:pic>
        <p:nvPicPr>
          <p:cNvPr id="65" name="Салат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95" y="1303707"/>
            <a:ext cx="3792723" cy="37927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DB111B-674B-2C6A-FB2A-DB77BA2AFC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9304" y="1303707"/>
            <a:ext cx="3921114" cy="3921114"/>
          </a:xfrm>
          <a:prstGeom prst="rect">
            <a:avLst/>
          </a:prstGeom>
        </p:spPr>
      </p:pic>
      <p:pic>
        <p:nvPicPr>
          <p:cNvPr id="8" name="Солнц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024" y="1324473"/>
            <a:ext cx="4209053" cy="4209053"/>
          </a:xfrm>
          <a:prstGeom prst="rect">
            <a:avLst/>
          </a:prstGeom>
        </p:spPr>
      </p:pic>
      <p:pic>
        <p:nvPicPr>
          <p:cNvPr id="32" name="Собака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42" y="1367943"/>
            <a:ext cx="2891067" cy="4066556"/>
          </a:xfrm>
          <a:prstGeom prst="rect">
            <a:avLst/>
          </a:prstGeom>
        </p:spPr>
      </p:pic>
      <p:pic>
        <p:nvPicPr>
          <p:cNvPr id="56" name="Сок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3687" y="1460483"/>
            <a:ext cx="4209053" cy="4209053"/>
          </a:xfrm>
          <a:prstGeom prst="rect">
            <a:avLst/>
          </a:prstGeom>
        </p:spPr>
      </p:pic>
      <p:pic>
        <p:nvPicPr>
          <p:cNvPr id="63" name="Соты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556" y="2387928"/>
            <a:ext cx="3222770" cy="2247127"/>
          </a:xfrm>
          <a:prstGeom prst="rect">
            <a:avLst/>
          </a:prstGeom>
        </p:spPr>
      </p:pic>
      <p:pic>
        <p:nvPicPr>
          <p:cNvPr id="58" name="Сосиски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10" y="1835162"/>
            <a:ext cx="3441116" cy="3132118"/>
          </a:xfrm>
          <a:prstGeom prst="rect">
            <a:avLst/>
          </a:prstGeom>
        </p:spPr>
      </p:pic>
      <p:pic>
        <p:nvPicPr>
          <p:cNvPr id="44" name="Сумка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3836" y="1426890"/>
            <a:ext cx="3739580" cy="3694824"/>
          </a:xfrm>
          <a:prstGeom prst="rect">
            <a:avLst/>
          </a:prstGeom>
        </p:spPr>
      </p:pic>
      <p:pic>
        <p:nvPicPr>
          <p:cNvPr id="49" name="Сыр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2922">
            <a:off x="5679579" y="2389678"/>
            <a:ext cx="3473527" cy="1987180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2"/>
          <a:stretch>
            <a:fillRect/>
          </a:stretch>
        </p:blipFill>
        <p:spPr>
          <a:xfrm>
            <a:off x="5862487" y="1343797"/>
            <a:ext cx="3287861" cy="3954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7C34A59-8774-4D93-BFFD-C54BD5952EE0}"/>
</file>

<file path=customXml/itemProps2.xml><?xml version="1.0" encoding="utf-8"?>
<ds:datastoreItem xmlns:ds="http://schemas.openxmlformats.org/officeDocument/2006/customXml" ds:itemID="{A4159ABA-0E7F-434D-88ED-630D31680976}"/>
</file>

<file path=customXml/itemProps3.xml><?xml version="1.0" encoding="utf-8"?>
<ds:datastoreItem xmlns:ds="http://schemas.openxmlformats.org/officeDocument/2006/customXml" ds:itemID="{B7C4BBF3-77A0-4E6F-84E8-B6C4667025CA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16</cp:revision>
  <dcterms:created xsi:type="dcterms:W3CDTF">2024-04-04T14:54:00Z</dcterms:created>
  <dcterms:modified xsi:type="dcterms:W3CDTF">2025-06-24T08:47:21Z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27F9FEDB86D64600BF30B343DDD24898_12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