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21201F-1CE7-4301-BE45-F72BDF430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3" y="2105024"/>
            <a:ext cx="3545789" cy="3545789"/>
          </a:xfrm>
          <a:prstGeom prst="rect">
            <a:avLst/>
          </a:prstGeom>
          <a:noFill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