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A7AB4-E01F-40B9-8D9F-A35319D3D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320108E-AB79-470A-9F74-6C42B2A39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4CE465-D384-4316-A5B9-5C0D6B5D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D64ABD-FE8B-4062-ABD2-47FB0D815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014221-5F5D-4DE0-BE05-BF1B19E9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54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06276-9DE6-4B06-9204-0A882E11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C2FE1-66E4-4DFC-948F-FBCF2F060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A34854-5608-4DF1-95EE-41F7D5E4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2D96A7-D1C2-499E-BAF0-B415F8FB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03C559-68ED-4ACC-9837-C306B256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12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F0C4AED-C06F-4C7C-95B4-06B72B5BC9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B4884C-CB6F-4F77-95CE-73122C6E4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FB2D0A-2B8F-43B3-9328-A8BBF93E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C64850-27DE-4F0B-B5D2-82F740EA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2AF1A-7CF6-4C7E-8E9D-93EE54BD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7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699DD-B46A-4168-A5B3-F83C8283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13A1B8-EE1A-427F-8123-FF9F1F2F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90DE8F-DA34-4283-95FD-EC48095D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D20F50-E870-47B1-A494-4237033E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9BACF6-6236-46E5-B195-983B264D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23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88E33-412F-4DFE-BAE7-9334BE27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3C5C3-E4FE-4536-80A9-CB2827D2B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75BE75-605E-4ED6-9B63-624FF4B0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F68D5D-D03D-414F-9065-AC9A24F0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BFFC76-B121-4B34-8553-2A85C836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1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E842EF-B3A5-4AAC-8032-25317CE4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7340CE-889E-4029-8A04-630BB8C5D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1041F84-9F2B-4C9A-9A5F-D0A874C0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1BBD398-59CE-4C6A-A846-E8ECEAD8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115AC9E-4FB9-48BC-AADB-DAA4022C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BA36D5-DF8B-4EEF-AAD6-294A24FE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65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70013-6C04-46ED-86BE-FF88B694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428AD4-0DC1-4A19-8B3B-B89E38C1B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C9A238-F05F-448D-9563-CDB8684D1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14E4E92-8D42-4D85-B8FC-D773047F8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DBD9236-F3F4-4A26-8F6F-52CEC1C0A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DD6D16-27A6-4E17-80FE-A53B543F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4B0B701-F356-49B5-BACD-A31E34D6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F779D4D-D7EB-4C56-A4BD-30B5CFEC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38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B8381-8DFD-41AB-B835-8E314660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8503C8-EB3D-4E47-BB5D-2C3EE31C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3141BE0-7E83-47E7-A21B-BFC313EA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C13A041-5D1F-4811-8F1D-759F4E32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70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481C88-52D9-4804-9523-A50EF1D5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D242427-59C0-40DC-A0E7-EBA3B5F1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61CD6B2-734E-4F1E-864F-14A383139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345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151AB-6220-486C-AC6C-4882F5D0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A0D8BF-966D-4D64-A37D-2A09BBAF5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D959E3-93E1-4C93-9493-391437BEE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D6B5EF-3939-400A-8468-504C3CDA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B344C7-836B-4C80-9423-A76DDA82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37058E-2FC7-4DBE-8F81-EE9B5D23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092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F7868-D184-4906-93CC-A3557757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064CFE9-2058-407E-9F9E-34678DEBE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7AE00F-711E-4782-A994-1A1D0E76F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9088E4-45BB-4AE2-B65E-3D5071B3A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B310F48-46B1-484D-9D12-0CE9377A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38FEB29-E214-446F-A886-A7D02E901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9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E428F5-DCF1-41F3-AE21-DCAF8557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38FC8B-2B1D-4E0C-8747-5F05923E8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07C9A7-B5C4-4C99-8EA4-6BAFF5182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95C80-0F76-415A-A199-A2EA0D36716D}" type="datetimeFigureOut">
              <a:rPr lang="uk-UA" smtClean="0"/>
              <a:t>07.12.24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3366DC-CB71-46E5-98EA-F85B02388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3E4FE3-C594-4759-B50A-EAF849B19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975F-5F68-49FA-AFEA-29687FCD60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73D8F8-A5D9-4A49-A312-26046A636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759711-C55C-41FA-8620-D0723DDAA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3F2AF7-FE6A-40DD-ACD0-0130075D2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20" y="2130724"/>
            <a:ext cx="4618080" cy="4618080"/>
          </a:xfrm>
          <a:prstGeom prst="rect">
            <a:avLst/>
          </a:prstGeom>
        </p:spPr>
      </p:pic>
      <p:sp>
        <p:nvSpPr>
          <p:cNvPr id="6" name="Хмара 5">
            <a:extLst>
              <a:ext uri="{FF2B5EF4-FFF2-40B4-BE49-F238E27FC236}">
                <a16:creationId xmlns:a16="http://schemas.microsoft.com/office/drawing/2014/main" id="{6281B333-4A5B-4549-B488-20788A268401}"/>
              </a:ext>
            </a:extLst>
          </p:cNvPr>
          <p:cNvSpPr/>
          <p:nvPr/>
        </p:nvSpPr>
        <p:spPr>
          <a:xfrm>
            <a:off x="1217726" y="249571"/>
            <a:ext cx="5138468" cy="2609243"/>
          </a:xfrm>
          <a:prstGeom prst="cloud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Ма-ма-ма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– дома я сама.</a:t>
            </a:r>
          </a:p>
        </p:txBody>
      </p:sp>
      <p:sp>
        <p:nvSpPr>
          <p:cNvPr id="9" name="Хмара 8">
            <a:extLst>
              <a:ext uri="{FF2B5EF4-FFF2-40B4-BE49-F238E27FC236}">
                <a16:creationId xmlns:a16="http://schemas.microsoft.com/office/drawing/2014/main" id="{2E6089F4-E820-4EF3-9503-BFF87CCEC3A0}"/>
              </a:ext>
            </a:extLst>
          </p:cNvPr>
          <p:cNvSpPr/>
          <p:nvPr/>
        </p:nvSpPr>
        <p:spPr>
          <a:xfrm>
            <a:off x="1217726" y="249570"/>
            <a:ext cx="5138468" cy="2609243"/>
          </a:xfrm>
          <a:prstGeom prst="cloud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Но-но-но – у нас темно.</a:t>
            </a:r>
          </a:p>
        </p:txBody>
      </p:sp>
      <p:sp>
        <p:nvSpPr>
          <p:cNvPr id="10" name="Хмара 9">
            <a:extLst>
              <a:ext uri="{FF2B5EF4-FFF2-40B4-BE49-F238E27FC236}">
                <a16:creationId xmlns:a16="http://schemas.microsoft.com/office/drawing/2014/main" id="{A4D4815D-6002-4445-A543-365D31DE4F5C}"/>
              </a:ext>
            </a:extLst>
          </p:cNvPr>
          <p:cNvSpPr/>
          <p:nvPr/>
        </p:nvSpPr>
        <p:spPr>
          <a:xfrm>
            <a:off x="1217726" y="249571"/>
            <a:ext cx="5138468" cy="2371710"/>
          </a:xfrm>
          <a:prstGeom prst="cloud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Мо-мо-мо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- мама ,дай мне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эскимо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2775FF-551A-4751-A668-80CE4A337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87" y="2397760"/>
            <a:ext cx="4541520" cy="4541520"/>
          </a:xfrm>
          <a:prstGeom prst="rect">
            <a:avLst/>
          </a:prstGeom>
        </p:spPr>
      </p:pic>
      <p:sp>
        <p:nvSpPr>
          <p:cNvPr id="13" name="Хмара 12">
            <a:extLst>
              <a:ext uri="{FF2B5EF4-FFF2-40B4-BE49-F238E27FC236}">
                <a16:creationId xmlns:a16="http://schemas.microsoft.com/office/drawing/2014/main" id="{DCB333BA-EBFA-49E5-A141-6F37E726B0DE}"/>
              </a:ext>
            </a:extLst>
          </p:cNvPr>
          <p:cNvSpPr/>
          <p:nvPr/>
        </p:nvSpPr>
        <p:spPr>
          <a:xfrm>
            <a:off x="1370126" y="401971"/>
            <a:ext cx="5138468" cy="2371710"/>
          </a:xfrm>
          <a:prstGeom prst="cloud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Ны-ны-ны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- идут слоны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96EA38-FBCD-4F2C-9BAB-512328FC1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8" y="2427997"/>
            <a:ext cx="2968210" cy="4449416"/>
          </a:xfrm>
          <a:prstGeom prst="rect">
            <a:avLst/>
          </a:prstGeom>
        </p:spPr>
      </p:pic>
      <p:sp>
        <p:nvSpPr>
          <p:cNvPr id="16" name="Хмара 15">
            <a:extLst>
              <a:ext uri="{FF2B5EF4-FFF2-40B4-BE49-F238E27FC236}">
                <a16:creationId xmlns:a16="http://schemas.microsoft.com/office/drawing/2014/main" id="{D81569F0-7E5A-4B68-8E03-A85214FB1C13}"/>
              </a:ext>
            </a:extLst>
          </p:cNvPr>
          <p:cNvSpPr/>
          <p:nvPr/>
        </p:nvSpPr>
        <p:spPr>
          <a:xfrm>
            <a:off x="1396267" y="340104"/>
            <a:ext cx="5138468" cy="2371710"/>
          </a:xfrm>
          <a:prstGeom prst="cloud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Им-им-им- эскимо мы все едим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DAF5EE-C630-4320-973B-F5957A2A25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62" y="2742051"/>
            <a:ext cx="4046276" cy="4046276"/>
          </a:xfrm>
          <a:prstGeom prst="rect">
            <a:avLst/>
          </a:prstGeom>
        </p:spPr>
      </p:pic>
      <p:sp>
        <p:nvSpPr>
          <p:cNvPr id="19" name="Хмара 18">
            <a:extLst>
              <a:ext uri="{FF2B5EF4-FFF2-40B4-BE49-F238E27FC236}">
                <a16:creationId xmlns:a16="http://schemas.microsoft.com/office/drawing/2014/main" id="{B0E248F7-42E1-4776-87AE-47590F8EC925}"/>
              </a:ext>
            </a:extLst>
          </p:cNvPr>
          <p:cNvSpPr/>
          <p:nvPr/>
        </p:nvSpPr>
        <p:spPr>
          <a:xfrm>
            <a:off x="1500853" y="309867"/>
            <a:ext cx="5138468" cy="2371710"/>
          </a:xfrm>
          <a:prstGeom prst="cloud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Ан-ан-ан – сшила мама сарафан.</a:t>
            </a:r>
            <a:endParaRPr lang="uk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9835040-E109-43AB-927B-6D01B2B19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63" y="2547969"/>
            <a:ext cx="4198676" cy="41986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3EF1DF-82CE-401F-BBFE-0FFBD6D21D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74" y="-34858"/>
            <a:ext cx="3266998" cy="33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4</cp:revision>
  <dcterms:created xsi:type="dcterms:W3CDTF">2024-12-03T12:58:53Z</dcterms:created>
  <dcterms:modified xsi:type="dcterms:W3CDTF">2024-12-07T11:10:05Z</dcterms:modified>
</cp:coreProperties>
</file>