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01" y="-590122"/>
            <a:ext cx="4113545" cy="4113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91" y="2389291"/>
            <a:ext cx="2687785" cy="477828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24366" y="568766"/>
            <a:ext cx="1178560" cy="1437268"/>
            <a:chOff x="1524366" y="568766"/>
            <a:chExt cx="1178560" cy="143726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366" y="568766"/>
              <a:ext cx="1178560" cy="14372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10483" y="1048372"/>
              <a:ext cx="433492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25372" y="792554"/>
            <a:ext cx="1178560" cy="1437268"/>
            <a:chOff x="6125372" y="792554"/>
            <a:chExt cx="1178560" cy="143726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372" y="792554"/>
              <a:ext cx="1178560" cy="14372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352216" y="1240801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638452" y="1409588"/>
            <a:ext cx="1178560" cy="1437268"/>
            <a:chOff x="3638452" y="1409588"/>
            <a:chExt cx="1178560" cy="143726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452" y="1409588"/>
              <a:ext cx="1178560" cy="143726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863471" y="1959435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772074" y="3341165"/>
            <a:ext cx="1178560" cy="1437268"/>
            <a:chOff x="2772074" y="3341165"/>
            <a:chExt cx="1178560" cy="143726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074" y="3341165"/>
              <a:ext cx="1178560" cy="143726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973579" y="3826559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58799" y="2710366"/>
            <a:ext cx="1178560" cy="1437268"/>
            <a:chOff x="558799" y="2710366"/>
            <a:chExt cx="1178560" cy="143726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99" y="2710366"/>
              <a:ext cx="1178560" cy="14372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07722" y="315982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0795339" y="2240585"/>
            <a:ext cx="1178560" cy="1437268"/>
            <a:chOff x="10795339" y="2240585"/>
            <a:chExt cx="1178560" cy="143726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5339" y="2240585"/>
              <a:ext cx="1178560" cy="143726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1079906" y="269242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8899794" y="937666"/>
            <a:ext cx="1178560" cy="1437268"/>
            <a:chOff x="8899794" y="937666"/>
            <a:chExt cx="1178560" cy="1437268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794" y="937666"/>
              <a:ext cx="1178560" cy="143726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162933" y="1409587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174682" y="2389291"/>
            <a:ext cx="1178560" cy="1437268"/>
            <a:chOff x="7174682" y="2389291"/>
            <a:chExt cx="1178560" cy="1437268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682" y="2389291"/>
              <a:ext cx="1178560" cy="14372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398897" y="284685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9184361" y="3429000"/>
            <a:ext cx="1178560" cy="1437268"/>
            <a:chOff x="9184361" y="3429000"/>
            <a:chExt cx="1178560" cy="143726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361" y="3429000"/>
              <a:ext cx="1178560" cy="143726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419926" y="394743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9565" y="4398645"/>
            <a:ext cx="2459355" cy="2459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54652E-A275-43F5-8DEB-5A9FA4B9E728}"/>
</file>

<file path=customXml/itemProps2.xml><?xml version="1.0" encoding="utf-8"?>
<ds:datastoreItem xmlns:ds="http://schemas.openxmlformats.org/officeDocument/2006/customXml" ds:itemID="{A024F95E-1EB1-49F8-A513-E8942768559C}"/>
</file>

<file path=customXml/itemProps3.xml><?xml version="1.0" encoding="utf-8"?>
<ds:datastoreItem xmlns:ds="http://schemas.openxmlformats.org/officeDocument/2006/customXml" ds:itemID="{4E622AB9-5901-4F33-AEC3-C6370981D50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2024-02-29T08:46:00Z</dcterms:created>
  <dcterms:modified xsi:type="dcterms:W3CDTF">2024-12-17T16:33:43Z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FFEF911BEDDA4870A7B5EDCBD9756A79_12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