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– широка</a:t>
              </a:r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вулиця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золоте яйце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18830" y="2907665"/>
            <a:ext cx="3701415" cy="3701415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6201A11-D370-309B-F427-9E18FB359FCC}"/>
              </a:ext>
            </a:extLst>
          </p:cNvPr>
          <p:cNvGrpSpPr/>
          <p:nvPr/>
        </p:nvGrpSpPr>
        <p:grpSpPr>
          <a:xfrm>
            <a:off x="1428392" y="2352753"/>
            <a:ext cx="4965575" cy="1338138"/>
            <a:chOff x="3949788" y="7191288"/>
            <a:chExt cx="4965575" cy="1338138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59D36B8-2A00-14BB-0A40-6043945FF171}"/>
                </a:ext>
              </a:extLst>
            </p:cNvPr>
            <p:cNvGrpSpPr/>
            <p:nvPr/>
          </p:nvGrpSpPr>
          <p:grpSpPr>
            <a:xfrm>
              <a:off x="3949788" y="7223136"/>
              <a:ext cx="4911436" cy="1105701"/>
              <a:chOff x="1413164" y="2381347"/>
              <a:chExt cx="4911436" cy="1105701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6AD7BF5D-1708-9C3B-6D24-6BF3949D8715}"/>
                  </a:ext>
                </a:extLst>
              </p:cNvPr>
              <p:cNvSpPr/>
              <p:nvPr/>
            </p:nvSpPr>
            <p:spPr>
              <a:xfrm>
                <a:off x="1413164" y="2381347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946C26-EDFC-2389-FF40-BAA31A047D30}"/>
                  </a:ext>
                </a:extLst>
              </p:cNvPr>
              <p:cNvSpPr txBox="1"/>
              <p:nvPr/>
            </p:nvSpPr>
            <p:spPr>
              <a:xfrm>
                <a:off x="1413164" y="247124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не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чіпай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шприц.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Рисунок 43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7676C94-D03C-6527-044F-E6469F9C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225" y="7191288"/>
              <a:ext cx="1338138" cy="1338138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8F782BF-25A3-FF71-814A-A6D7FCFBBAC5}"/>
              </a:ext>
            </a:extLst>
          </p:cNvPr>
          <p:cNvGrpSpPr/>
          <p:nvPr/>
        </p:nvGrpSpPr>
        <p:grpSpPr>
          <a:xfrm>
            <a:off x="1349084" y="3495124"/>
            <a:ext cx="4990744" cy="1105701"/>
            <a:chOff x="4706669" y="7101781"/>
            <a:chExt cx="4990744" cy="110570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6D5F3CF-0028-9962-AA3F-014904F2627A}"/>
                </a:ext>
              </a:extLst>
            </p:cNvPr>
            <p:cNvGrpSpPr/>
            <p:nvPr/>
          </p:nvGrpSpPr>
          <p:grpSpPr>
            <a:xfrm>
              <a:off x="4706669" y="7101781"/>
              <a:ext cx="4990744" cy="1105701"/>
              <a:chOff x="1333856" y="3484612"/>
              <a:chExt cx="4990744" cy="1105701"/>
            </a:xfrm>
          </p:grpSpPr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9E44AB73-1F72-AA9E-BC84-80CC33C409D4}"/>
                  </a:ext>
                </a:extLst>
              </p:cNvPr>
              <p:cNvSpPr/>
              <p:nvPr/>
            </p:nvSpPr>
            <p:spPr>
              <a:xfrm>
                <a:off x="1413164" y="348461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7CF7C6-1B11-7EFC-CE38-43A98306679A}"/>
                  </a:ext>
                </a:extLst>
              </p:cNvPr>
              <p:cNvSpPr txBox="1"/>
              <p:nvPr/>
            </p:nvSpPr>
            <p:spPr>
              <a:xfrm>
                <a:off x="1333856" y="3563770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палаці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принц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Рисунок 41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45E6724-09B6-FDD7-EA77-35F997C2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95" y="7129922"/>
              <a:ext cx="1049418" cy="1049418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E56789F-89D8-DA83-E0FC-E195CF7D24DE}"/>
              </a:ext>
            </a:extLst>
          </p:cNvPr>
          <p:cNvGrpSpPr/>
          <p:nvPr/>
        </p:nvGrpSpPr>
        <p:grpSpPr>
          <a:xfrm>
            <a:off x="1421000" y="4562244"/>
            <a:ext cx="5036063" cy="1254747"/>
            <a:chOff x="6578331" y="5459455"/>
            <a:chExt cx="5036063" cy="1254747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F3985F0-A349-F366-CE11-3CF15A32989A}"/>
                </a:ext>
              </a:extLst>
            </p:cNvPr>
            <p:cNvGrpSpPr/>
            <p:nvPr/>
          </p:nvGrpSpPr>
          <p:grpSpPr>
            <a:xfrm>
              <a:off x="6578331" y="5512592"/>
              <a:ext cx="4911436" cy="1105701"/>
              <a:chOff x="1413164" y="4587876"/>
              <a:chExt cx="4911436" cy="11057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36898D98-109F-1A17-61A4-17966A48836F}"/>
                  </a:ext>
                </a:extLst>
              </p:cNvPr>
              <p:cNvSpPr/>
              <p:nvPr/>
            </p:nvSpPr>
            <p:spPr>
              <a:xfrm>
                <a:off x="1413164" y="4587876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5535DC-18A1-7229-0A7C-BE728623EC70}"/>
                  </a:ext>
                </a:extLst>
              </p:cNvPr>
              <p:cNvSpPr txBox="1"/>
              <p:nvPr/>
            </p:nvSpPr>
            <p:spPr>
              <a:xfrm>
                <a:off x="1447714" y="4720007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-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дзеркалі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лице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BAAB2E-39FD-F15B-16B9-759D4EA77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47" y="5459455"/>
              <a:ext cx="1254747" cy="125474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E288E84-CDEE-B82D-5FC7-5078C3E7465B}"/>
              </a:ext>
            </a:extLst>
          </p:cNvPr>
          <p:cNvGrpSpPr/>
          <p:nvPr/>
        </p:nvGrpSpPr>
        <p:grpSpPr>
          <a:xfrm>
            <a:off x="1355849" y="5721082"/>
            <a:ext cx="4990744" cy="1105701"/>
            <a:chOff x="6991509" y="4619226"/>
            <a:chExt cx="4990744" cy="1105701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A210EA99-D4D2-EA29-321D-B2987D5E08E3}"/>
                </a:ext>
              </a:extLst>
            </p:cNvPr>
            <p:cNvGrpSpPr/>
            <p:nvPr/>
          </p:nvGrpSpPr>
          <p:grpSpPr>
            <a:xfrm>
              <a:off x="6991509" y="4619226"/>
              <a:ext cx="4990744" cy="1105701"/>
              <a:chOff x="1333856" y="5691142"/>
              <a:chExt cx="4990744" cy="1105701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27638122-1A9F-D33D-4BA9-8ED6E34DBA4C}"/>
                  </a:ext>
                </a:extLst>
              </p:cNvPr>
              <p:cNvSpPr/>
              <p:nvPr/>
            </p:nvSpPr>
            <p:spPr>
              <a:xfrm>
                <a:off x="1413164" y="569114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ED5608-1DB0-5ADB-C018-02BA9D35E222}"/>
                  </a:ext>
                </a:extLst>
              </p:cNvPr>
              <p:cNvSpPr txBox="1"/>
              <p:nvPr/>
            </p:nvSpPr>
            <p:spPr>
              <a:xfrm>
                <a:off x="1333856" y="576009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будували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ми палац.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Рисунок 24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AB92B069-2E7B-839C-0AE2-63A80911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7021" y="4678540"/>
              <a:ext cx="961830" cy="9618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275638-9D01-4DD9-8213-239241C512EC}"/>
</file>

<file path=customXml/itemProps2.xml><?xml version="1.0" encoding="utf-8"?>
<ds:datastoreItem xmlns:ds="http://schemas.openxmlformats.org/officeDocument/2006/customXml" ds:itemID="{4B2BD9B1-7DE0-4FAF-88CC-E8CFE7DA0781}"/>
</file>

<file path=customXml/itemProps3.xml><?xml version="1.0" encoding="utf-8"?>
<ds:datastoreItem xmlns:ds="http://schemas.openxmlformats.org/officeDocument/2006/customXml" ds:itemID="{7763BB42-D354-43AC-BD92-8644E4F0E07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2024-05-03T09:33:00Z</dcterms:created>
  <dcterms:modified xsi:type="dcterms:W3CDTF">2024-12-27T16:10:05Z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