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2346063"/>
            <a:ext cx="3995569" cy="3995569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731520" y="606286"/>
            <a:ext cx="6938682" cy="5588774"/>
          </a:xfrm>
          <a:prstGeom prst="round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911003"/>
            <a:ext cx="6546495" cy="4565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99206" y="5595621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У </a:t>
            </a:r>
            <a:r>
              <a:rPr lang="uk-UA" sz="2400" dirty="0" err="1"/>
              <a:t>Мілани</a:t>
            </a:r>
            <a:r>
              <a:rPr lang="uk-UA" sz="2400" dirty="0"/>
              <a:t> сьогодні іменини</a:t>
            </a:r>
            <a:endParaRPr lang="en-US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9345" y="5413570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Мілана</a:t>
            </a:r>
            <a:r>
              <a:rPr lang="ru-RU" sz="2400" dirty="0"/>
              <a:t> прикрасила </a:t>
            </a:r>
            <a:r>
              <a:rPr lang="ru-RU" sz="2400" dirty="0" err="1"/>
              <a:t>кімнату</a:t>
            </a:r>
            <a:r>
              <a:rPr lang="ru-RU" sz="2400" dirty="0"/>
              <a:t> </a:t>
            </a:r>
            <a:r>
              <a:rPr lang="ru-RU" sz="2400" dirty="0" err="1"/>
              <a:t>яскравими</a:t>
            </a:r>
            <a:r>
              <a:rPr lang="ru-RU" sz="2400" dirty="0"/>
              <a:t> лампочками, </a:t>
            </a:r>
            <a:r>
              <a:rPr lang="ru-RU" sz="2400" dirty="0" err="1"/>
              <a:t>прапорцями</a:t>
            </a:r>
            <a:r>
              <a:rPr lang="ru-RU" sz="2400" dirty="0"/>
              <a:t> та кульками</a:t>
            </a:r>
            <a:endParaRPr lang="en-US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57" y="550226"/>
            <a:ext cx="2488591" cy="24885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258" flipH="1">
            <a:off x="2197456" y="2999836"/>
            <a:ext cx="1564090" cy="1564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133" y="1258654"/>
            <a:ext cx="1054699" cy="29933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956" y="3220475"/>
            <a:ext cx="1482624" cy="17870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0341" y="5399810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Мілана</a:t>
            </a:r>
            <a:r>
              <a:rPr lang="ru-RU" sz="2400" dirty="0"/>
              <a:t> запросила </a:t>
            </a:r>
            <a:r>
              <a:rPr lang="ru-RU" sz="2400" dirty="0" err="1"/>
              <a:t>найкращих</a:t>
            </a:r>
            <a:r>
              <a:rPr lang="ru-RU" sz="2400" dirty="0"/>
              <a:t> </a:t>
            </a:r>
            <a:r>
              <a:rPr lang="ru-RU" sz="2400" dirty="0" err="1"/>
              <a:t>друзів</a:t>
            </a:r>
            <a:r>
              <a:rPr lang="ru-RU" sz="2400" dirty="0"/>
              <a:t>:</a:t>
            </a:r>
            <a:endParaRPr lang="ru-RU" sz="2400" dirty="0"/>
          </a:p>
          <a:p>
            <a:pPr algn="ctr"/>
            <a:r>
              <a:rPr lang="ru-RU" sz="2400" dirty="0"/>
              <a:t>Клаву, Славу та Павла</a:t>
            </a:r>
            <a:endParaRPr lang="en-US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>
            <a:fillRect/>
          </a:stretch>
        </p:blipFill>
        <p:spPr>
          <a:xfrm>
            <a:off x="3262763" y="2564872"/>
            <a:ext cx="1392668" cy="2191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>
            <a:fillRect/>
          </a:stretch>
        </p:blipFill>
        <p:spPr>
          <a:xfrm>
            <a:off x="4303841" y="2595883"/>
            <a:ext cx="1392668" cy="23703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>
            <a:fillRect/>
          </a:stretch>
        </p:blipFill>
        <p:spPr>
          <a:xfrm>
            <a:off x="5344918" y="3131964"/>
            <a:ext cx="1417794" cy="20079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6451" y="5630774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Клава </a:t>
            </a:r>
            <a:r>
              <a:rPr lang="ru-RU" sz="2400" dirty="0" err="1"/>
              <a:t>Мілані</a:t>
            </a:r>
            <a:r>
              <a:rPr lang="ru-RU" sz="2400" dirty="0"/>
              <a:t> </a:t>
            </a:r>
            <a:r>
              <a:rPr lang="ru-RU" sz="2400" dirty="0" err="1"/>
              <a:t>подарувала</a:t>
            </a:r>
            <a:r>
              <a:rPr lang="ru-RU" sz="2400" dirty="0"/>
              <a:t> ляльку.</a:t>
            </a:r>
            <a:endParaRPr lang="en-US" sz="2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>
            <a:fillRect/>
          </a:stretch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r="7034"/>
          <a:stretch>
            <a:fillRect/>
          </a:stretch>
        </p:blipFill>
        <p:spPr>
          <a:xfrm rot="20834010">
            <a:off x="3966023" y="3049357"/>
            <a:ext cx="958526" cy="11432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4773" y="5620957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Слава </a:t>
            </a:r>
            <a:r>
              <a:rPr lang="ru-RU" sz="2400" dirty="0" err="1"/>
              <a:t>Мілані</a:t>
            </a:r>
            <a:r>
              <a:rPr lang="ru-RU" sz="2400" dirty="0"/>
              <a:t> </a:t>
            </a:r>
            <a:r>
              <a:rPr lang="ru-RU" sz="2400" dirty="0" err="1"/>
              <a:t>подарував</a:t>
            </a:r>
            <a:r>
              <a:rPr lang="ru-RU" sz="2400" dirty="0"/>
              <a:t> </a:t>
            </a:r>
            <a:r>
              <a:rPr lang="ru-RU" sz="2400" dirty="0" err="1"/>
              <a:t>фломастери</a:t>
            </a:r>
            <a:r>
              <a:rPr lang="ru-RU" sz="2400" dirty="0"/>
              <a:t>.</a:t>
            </a:r>
            <a:endParaRPr lang="en-US" sz="2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b="3882"/>
          <a:stretch>
            <a:fillRect/>
          </a:stretch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7" r="-7994"/>
          <a:stretch>
            <a:fillRect/>
          </a:stretch>
        </p:blipFill>
        <p:spPr>
          <a:xfrm rot="20834010">
            <a:off x="3885142" y="3365591"/>
            <a:ext cx="1127528" cy="9933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33229" y="5613853"/>
            <a:ext cx="692881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Павло </a:t>
            </a:r>
            <a:r>
              <a:rPr lang="ru-RU" sz="2400" dirty="0" err="1"/>
              <a:t>Мілан</a:t>
            </a:r>
            <a:r>
              <a:rPr lang="uk-UA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подарував</a:t>
            </a:r>
            <a:r>
              <a:rPr lang="ru-RU" sz="2400" dirty="0"/>
              <a:t> глобус.</a:t>
            </a:r>
            <a:endParaRPr lang="en-US" sz="2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4943"/>
          <a:stretch>
            <a:fillRect/>
          </a:stretch>
        </p:blipFill>
        <p:spPr>
          <a:xfrm>
            <a:off x="4275450" y="2396174"/>
            <a:ext cx="1564554" cy="24621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 b="5952"/>
          <a:stretch>
            <a:fillRect/>
          </a:stretch>
        </p:blipFill>
        <p:spPr>
          <a:xfrm rot="20834010">
            <a:off x="3814100" y="3242915"/>
            <a:ext cx="1127528" cy="9933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75" y="3242416"/>
            <a:ext cx="1482624" cy="17870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08394" y="5413570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Мама спекла </a:t>
            </a:r>
            <a:r>
              <a:rPr lang="ru-RU" sz="2400" dirty="0" err="1"/>
              <a:t>смачний</a:t>
            </a:r>
            <a:r>
              <a:rPr lang="ru-RU" sz="2400" dirty="0"/>
              <a:t> </a:t>
            </a:r>
            <a:r>
              <a:rPr lang="ru-RU" sz="2400" dirty="0" err="1"/>
              <a:t>полуничний</a:t>
            </a:r>
            <a:r>
              <a:rPr lang="ru-RU" sz="2400" dirty="0"/>
              <a:t> </a:t>
            </a:r>
            <a:r>
              <a:rPr lang="ru-RU" sz="2400" dirty="0" err="1"/>
              <a:t>пиріг</a:t>
            </a:r>
            <a:r>
              <a:rPr lang="ru-RU" sz="2400" dirty="0"/>
              <a:t>.</a:t>
            </a:r>
            <a:endParaRPr lang="ru-RU" sz="2400" dirty="0"/>
          </a:p>
          <a:p>
            <a:pPr algn="ctr"/>
            <a:r>
              <a:rPr lang="ru-RU" sz="2400" dirty="0" err="1"/>
              <a:t>Усім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весело.</a:t>
            </a:r>
            <a:endParaRPr lang="en-US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>
            <a:fillRect/>
          </a:stretch>
        </p:blipFill>
        <p:spPr>
          <a:xfrm>
            <a:off x="4116386" y="2829784"/>
            <a:ext cx="1392668" cy="21916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>
            <a:fillRect/>
          </a:stretch>
        </p:blipFill>
        <p:spPr>
          <a:xfrm>
            <a:off x="5211755" y="2829784"/>
            <a:ext cx="1392668" cy="237031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>
            <a:fillRect/>
          </a:stretch>
        </p:blipFill>
        <p:spPr>
          <a:xfrm>
            <a:off x="6077639" y="3332070"/>
            <a:ext cx="1417794" cy="2007997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2667507" y="1976233"/>
            <a:ext cx="1996564" cy="3052630"/>
            <a:chOff x="2667507" y="1976233"/>
            <a:chExt cx="1996564" cy="305263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7"/>
            <a:srcRect l="20323" r="14273"/>
            <a:stretch>
              <a:fillRect/>
            </a:stretch>
          </p:blipFill>
          <p:spPr>
            <a:xfrm>
              <a:off x="2667507" y="1976233"/>
              <a:ext cx="1996564" cy="305263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8"/>
            <a:srcRect l="6091" t="18474" r="5234" b="15725"/>
            <a:stretch>
              <a:fillRect/>
            </a:stretch>
          </p:blipFill>
          <p:spPr>
            <a:xfrm>
              <a:off x="3100968" y="3227176"/>
              <a:ext cx="982558" cy="729111"/>
            </a:xfrm>
            <a:prstGeom prst="rect">
              <a:avLst/>
            </a:prstGeom>
          </p:spPr>
        </p:pic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8101" y="697537"/>
            <a:ext cx="2196044" cy="164852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23425" y="697537"/>
            <a:ext cx="2196043" cy="164852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2071" y="2566595"/>
            <a:ext cx="2196043" cy="164852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9484" y="2566595"/>
            <a:ext cx="2196043" cy="16485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2777" y="2566595"/>
            <a:ext cx="2196043" cy="164852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98101" y="4345439"/>
            <a:ext cx="2196044" cy="164852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32622" y="4352343"/>
            <a:ext cx="2186846" cy="1641622"/>
          </a:xfrm>
          <a:prstGeom prst="rect">
            <a:avLst/>
          </a:prstGeom>
        </p:spPr>
      </p:pic>
      <p:pic>
        <p:nvPicPr>
          <p:cNvPr id="49" name="подарок Рисунок 21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>
            <a:fillRect/>
          </a:stretch>
        </p:blipFill>
        <p:spPr>
          <a:xfrm>
            <a:off x="11309402" y="1030113"/>
            <a:ext cx="893403" cy="96638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96" y="835518"/>
            <a:ext cx="4821371" cy="4821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6" grpId="0" animBg="1"/>
      <p:bldP spid="48" grpId="0"/>
      <p:bldP spid="48" grpId="1"/>
      <p:bldP spid="9" grpId="0"/>
      <p:bldP spid="9" grpId="1"/>
      <p:bldP spid="14" grpId="0"/>
      <p:bldP spid="14" grpId="1"/>
      <p:bldP spid="19" grpId="0"/>
      <p:bldP spid="19" grpId="1"/>
      <p:bldP spid="23" grpId="0"/>
      <p:bldP spid="23" grpId="1"/>
      <p:bldP spid="27" grpId="0"/>
      <p:bldP spid="27" grpId="1"/>
      <p:bldP spid="31" grpId="0"/>
      <p:bldP spid="3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9713B-E90E-4D8C-8492-17F5E6BAF02B}"/>
</file>

<file path=customXml/itemProps2.xml><?xml version="1.0" encoding="utf-8"?>
<ds:datastoreItem xmlns:ds="http://schemas.openxmlformats.org/officeDocument/2006/customXml" ds:itemID="{E9AD0E89-0076-480C-BF79-6A8CAB8F63E8}"/>
</file>

<file path=customXml/itemProps3.xml><?xml version="1.0" encoding="utf-8"?>
<ds:datastoreItem xmlns:ds="http://schemas.openxmlformats.org/officeDocument/2006/customXml" ds:itemID="{76747222-95B7-4AA2-BB9A-ADC80F98D38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WPS Slides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13</cp:revision>
  <dcterms:created xsi:type="dcterms:W3CDTF">2024-08-13T12:04:00Z</dcterms:created>
  <dcterms:modified xsi:type="dcterms:W3CDTF">2025-04-09T15:56:50Z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A64AF518F78243CD9F8080F88CFCB90E_12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