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05.12.2024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889651" y="420286"/>
            <a:ext cx="6993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13" y="2749532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F970FAD-FB9B-BA07-0B1E-1F3552EBB185}"/>
              </a:ext>
            </a:extLst>
          </p:cNvPr>
          <p:cNvGrpSpPr/>
          <p:nvPr/>
        </p:nvGrpSpPr>
        <p:grpSpPr>
          <a:xfrm>
            <a:off x="1693188" y="671113"/>
            <a:ext cx="5498621" cy="4733011"/>
            <a:chOff x="7466426" y="1096599"/>
            <a:chExt cx="5498621" cy="4733011"/>
          </a:xfrm>
        </p:grpSpPr>
        <p:pic>
          <p:nvPicPr>
            <p:cNvPr id="8" name="Рисунок 7" descr="Изображение выглядит как устройство, кухонный прибор, Бытовая техника, плита&#10;&#10;Автоматически созданное описание">
              <a:extLst>
                <a:ext uri="{FF2B5EF4-FFF2-40B4-BE49-F238E27FC236}">
                  <a16:creationId xmlns:a16="http://schemas.microsoft.com/office/drawing/2014/main" id="{8EA8A701-A2CE-565D-1D35-7EB6C4AF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666" y="1852968"/>
              <a:ext cx="2533088" cy="2533088"/>
            </a:xfrm>
            <a:prstGeom prst="rect">
              <a:avLst/>
            </a:prstGeom>
          </p:spPr>
        </p:pic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042996D-C340-5684-DBB0-04C27634809A}"/>
                </a:ext>
              </a:extLst>
            </p:cNvPr>
            <p:cNvGrpSpPr/>
            <p:nvPr/>
          </p:nvGrpSpPr>
          <p:grpSpPr>
            <a:xfrm>
              <a:off x="7466426" y="1096599"/>
              <a:ext cx="5498621" cy="4733011"/>
              <a:chOff x="1558172" y="709752"/>
              <a:chExt cx="5498621" cy="473301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1CBA91-13ED-BF9A-AD6C-DCD6B4B7C623}"/>
                  </a:ext>
                </a:extLst>
              </p:cNvPr>
              <p:cNvSpPr txBox="1"/>
              <p:nvPr/>
            </p:nvSpPr>
            <p:spPr>
              <a:xfrm>
                <a:off x="1558172" y="709752"/>
                <a:ext cx="549862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</a:t>
                </a:r>
                <a:r>
                  <a:rPr lang="uk-UA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і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ч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лагодить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хлопчика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Рисунок 14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77AEE42-C8FA-D400-99D0-3DE3F71CB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7483" y="3549561"/>
                <a:ext cx="1893202" cy="1893202"/>
              </a:xfrm>
              <a:prstGeom prst="rect">
                <a:avLst/>
              </a:prstGeom>
            </p:spPr>
          </p:pic>
          <p:pic>
            <p:nvPicPr>
              <p:cNvPr id="32" name="Рисунок 31" descr="Гаечный ключ со сплошной заливкой">
                <a:extLst>
                  <a:ext uri="{FF2B5EF4-FFF2-40B4-BE49-F238E27FC236}">
                    <a16:creationId xmlns:a16="http://schemas.microsoft.com/office/drawing/2014/main" id="{7D39E813-2DD7-1D88-68A8-FEBDF7334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74603" y="3435903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B00D824-9202-D5FF-32BC-9CE8E6D72112}"/>
              </a:ext>
            </a:extLst>
          </p:cNvPr>
          <p:cNvGrpSpPr/>
          <p:nvPr/>
        </p:nvGrpSpPr>
        <p:grpSpPr>
          <a:xfrm>
            <a:off x="1344338" y="658771"/>
            <a:ext cx="5635433" cy="4770167"/>
            <a:chOff x="12031681" y="1729931"/>
            <a:chExt cx="5635433" cy="4770167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E64EB881-312A-F512-A4D7-6E2B2FB64F7B}"/>
                </a:ext>
              </a:extLst>
            </p:cNvPr>
            <p:cNvGrpSpPr/>
            <p:nvPr/>
          </p:nvGrpSpPr>
          <p:grpSpPr>
            <a:xfrm>
              <a:off x="12031681" y="1729931"/>
              <a:ext cx="5635433" cy="4770167"/>
              <a:chOff x="1291701" y="707134"/>
              <a:chExt cx="5635433" cy="477016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60264A5-F5C1-946B-8477-8E113ACAA2C7}"/>
                  </a:ext>
                </a:extLst>
              </p:cNvPr>
              <p:cNvSpPr txBox="1"/>
              <p:nvPr/>
            </p:nvSpPr>
            <p:spPr>
              <a:xfrm>
                <a:off x="1725069" y="707134"/>
                <a:ext cx="52020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Хлопчик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лагодить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піч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43" name="Рисунок 42" descr="Изображение выглядит как мультфильм, Анимация,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A66965F-B427-A0B5-7B50-E7E7E17AA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1701" y="1635386"/>
                <a:ext cx="3841915" cy="3841915"/>
              </a:xfrm>
              <a:prstGeom prst="rect">
                <a:avLst/>
              </a:prstGeom>
            </p:spPr>
          </p:pic>
          <p:pic>
            <p:nvPicPr>
              <p:cNvPr id="46" name="Рисунок 45" descr="Гаечный ключ со сплошной заливкой">
                <a:extLst>
                  <a:ext uri="{FF2B5EF4-FFF2-40B4-BE49-F238E27FC236}">
                    <a16:creationId xmlns:a16="http://schemas.microsoft.com/office/drawing/2014/main" id="{65A6FC0F-94CB-C4F4-354F-2B12ABD2A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818402" y="334884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49" name="Рисунок 48" descr="Изображение выглядит как устройство, кухонный прибор, Бытовая техника, плита&#10;&#10;Автоматически созданное описание">
              <a:extLst>
                <a:ext uri="{FF2B5EF4-FFF2-40B4-BE49-F238E27FC236}">
                  <a16:creationId xmlns:a16="http://schemas.microsoft.com/office/drawing/2014/main" id="{3FDDE600-29C7-47E1-30B1-AFF5338F9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7105" y="2922619"/>
              <a:ext cx="1783066" cy="178306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0AAACBF-F020-62DE-D52A-55D4AA8A8957}"/>
              </a:ext>
            </a:extLst>
          </p:cNvPr>
          <p:cNvGrpSpPr/>
          <p:nvPr/>
        </p:nvGrpSpPr>
        <p:grpSpPr>
          <a:xfrm>
            <a:off x="1582364" y="646429"/>
            <a:ext cx="5758308" cy="4863837"/>
            <a:chOff x="18868184" y="-1612680"/>
            <a:chExt cx="5758308" cy="4863837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F2BC63BC-E3A0-74CB-E2A9-4A5C27477F3E}"/>
                </a:ext>
              </a:extLst>
            </p:cNvPr>
            <p:cNvGrpSpPr/>
            <p:nvPr/>
          </p:nvGrpSpPr>
          <p:grpSpPr>
            <a:xfrm>
              <a:off x="18868184" y="-1612680"/>
              <a:ext cx="5758308" cy="4863837"/>
              <a:chOff x="5188896" y="2723698"/>
              <a:chExt cx="5758308" cy="4863837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9980727-6FA0-2A17-AF9F-5CA681BE4037}"/>
                  </a:ext>
                </a:extLst>
              </p:cNvPr>
              <p:cNvSpPr txBox="1"/>
              <p:nvPr/>
            </p:nvSpPr>
            <p:spPr>
              <a:xfrm>
                <a:off x="5188896" y="2723698"/>
                <a:ext cx="575830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Печиво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готує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сестричку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64" name="Рисунок 63" descr="Изображение выглядит как телевидение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B9F50844-9865-9983-A264-23461CF02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690" y="4957206"/>
                <a:ext cx="2630329" cy="2630329"/>
              </a:xfrm>
              <a:prstGeom prst="rect">
                <a:avLst/>
              </a:prstGeom>
            </p:spPr>
          </p:pic>
          <p:pic>
            <p:nvPicPr>
              <p:cNvPr id="66" name="Рисунок 65" descr="Изображение выглядит как еда, десерт, Легкая закуска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F44015-E361-CFC6-7795-1BB74717E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6190" y="3377376"/>
                <a:ext cx="3057870" cy="3066545"/>
              </a:xfrm>
              <a:prstGeom prst="rect">
                <a:avLst/>
              </a:prstGeom>
            </p:spPr>
          </p:pic>
        </p:grpSp>
        <p:pic>
          <p:nvPicPr>
            <p:cNvPr id="60" name="Рисунок 5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0292153A-4EF1-F83E-15BB-20C0B1B9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5376" y="1289499"/>
              <a:ext cx="1292985" cy="1292985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9BE30369-C5E0-FCE3-DD4F-C8C4C663E7EC}"/>
              </a:ext>
            </a:extLst>
          </p:cNvPr>
          <p:cNvGrpSpPr/>
          <p:nvPr/>
        </p:nvGrpSpPr>
        <p:grpSpPr>
          <a:xfrm>
            <a:off x="1399618" y="651518"/>
            <a:ext cx="6025852" cy="5014259"/>
            <a:chOff x="16246398" y="-1497888"/>
            <a:chExt cx="6025852" cy="5014259"/>
          </a:xfrm>
        </p:grpSpPr>
        <p:pic>
          <p:nvPicPr>
            <p:cNvPr id="70" name="Рисунок 6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790AD1F4-DEA9-0CB1-57A4-4DC94610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6398" y="-913113"/>
              <a:ext cx="4429484" cy="4429484"/>
            </a:xfrm>
            <a:prstGeom prst="rect">
              <a:avLst/>
            </a:prstGeom>
          </p:spPr>
        </p:pic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45A3ADC3-4B0F-0DEA-D77A-A44493007C13}"/>
                </a:ext>
              </a:extLst>
            </p:cNvPr>
            <p:cNvGrpSpPr/>
            <p:nvPr/>
          </p:nvGrpSpPr>
          <p:grpSpPr>
            <a:xfrm>
              <a:off x="16323482" y="-1497888"/>
              <a:ext cx="5948768" cy="4808742"/>
              <a:chOff x="5188896" y="2723698"/>
              <a:chExt cx="5948768" cy="4808742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03CB337-BDF8-E404-E2E1-CF85DA5A4D40}"/>
                  </a:ext>
                </a:extLst>
              </p:cNvPr>
              <p:cNvSpPr txBox="1"/>
              <p:nvPr/>
            </p:nvSpPr>
            <p:spPr>
              <a:xfrm>
                <a:off x="5188896" y="2723698"/>
                <a:ext cx="57599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Сестричка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готує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печиво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81" name="Рисунок 80" descr="Изображение выглядит как телевидение&#10;&#10;Автоматически созданное описание с низким доверительным уровнем">
                <a:extLst>
                  <a:ext uri="{FF2B5EF4-FFF2-40B4-BE49-F238E27FC236}">
                    <a16:creationId xmlns:a16="http://schemas.microsoft.com/office/drawing/2014/main" id="{173ED753-2CDF-BC6A-5C37-1733B2644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7335" y="4902111"/>
                <a:ext cx="2630329" cy="2630329"/>
              </a:xfrm>
              <a:prstGeom prst="rect">
                <a:avLst/>
              </a:prstGeom>
            </p:spPr>
          </p:pic>
          <p:pic>
            <p:nvPicPr>
              <p:cNvPr id="83" name="Рисунок 82" descr="Изображение выглядит как еда, десерт, Легкая закуска, выпеч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E598BF7-1549-717C-C674-CBBFE646D6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6191" y="5636963"/>
                <a:ext cx="1176814" cy="1180153"/>
              </a:xfrm>
              <a:prstGeom prst="rect">
                <a:avLst/>
              </a:prstGeom>
            </p:spPr>
          </p:pic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517659D2-E190-DBD8-BFE8-42B1C733134A}"/>
              </a:ext>
            </a:extLst>
          </p:cNvPr>
          <p:cNvGrpSpPr/>
          <p:nvPr/>
        </p:nvGrpSpPr>
        <p:grpSpPr>
          <a:xfrm>
            <a:off x="565525" y="672145"/>
            <a:ext cx="7178054" cy="5218240"/>
            <a:chOff x="13810417" y="-2808441"/>
            <a:chExt cx="7178054" cy="5218240"/>
          </a:xfrm>
        </p:grpSpPr>
        <p:pic>
          <p:nvPicPr>
            <p:cNvPr id="106" name="Рисунок 105" descr="Изображение выглядит как графическая вставка, мультфильм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6A30656-85D1-EFFF-838F-050FEB65B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9363" y="-1201825"/>
              <a:ext cx="3217951" cy="3244221"/>
            </a:xfrm>
            <a:prstGeom prst="rect">
              <a:avLst/>
            </a:prstGeom>
          </p:spPr>
        </p:pic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E24E7207-BF51-C677-EA17-82DCB904FEC7}"/>
                </a:ext>
              </a:extLst>
            </p:cNvPr>
            <p:cNvGrpSpPr/>
            <p:nvPr/>
          </p:nvGrpSpPr>
          <p:grpSpPr>
            <a:xfrm>
              <a:off x="13810417" y="-2808441"/>
              <a:ext cx="7178054" cy="5218240"/>
              <a:chOff x="7375557" y="3655188"/>
              <a:chExt cx="7178054" cy="521824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76171C07-8550-711D-B931-121F96E4EAFD}"/>
                  </a:ext>
                </a:extLst>
              </p:cNvPr>
              <p:cNvSpPr txBox="1"/>
              <p:nvPr/>
            </p:nvSpPr>
            <p:spPr>
              <a:xfrm>
                <a:off x="7884798" y="3655188"/>
                <a:ext cx="6668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У хлопчика в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павучку</a:t>
                </a:r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сачок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298626F-5409-57F5-DD97-7B82FEC21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557" y="4560548"/>
                <a:ext cx="4312880" cy="4312880"/>
              </a:xfrm>
              <a:prstGeom prst="rect">
                <a:avLst/>
              </a:prstGeom>
            </p:spPr>
          </p:pic>
          <p:pic>
            <p:nvPicPr>
              <p:cNvPr id="98" name="Рисунок 97" descr="Изображение выглядит как зарисовка, Предметная фотография, искусство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9E41F02-5E86-A0E3-5379-D6E1573C5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08573" y="6336119"/>
                <a:ext cx="1258223" cy="1258223"/>
              </a:xfrm>
              <a:prstGeom prst="rect">
                <a:avLst/>
              </a:prstGeom>
            </p:spPr>
          </p:pic>
        </p:grp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B67D6967-E144-392C-5A24-46000CA480BF}"/>
              </a:ext>
            </a:extLst>
          </p:cNvPr>
          <p:cNvGrpSpPr/>
          <p:nvPr/>
        </p:nvGrpSpPr>
        <p:grpSpPr>
          <a:xfrm>
            <a:off x="540801" y="672145"/>
            <a:ext cx="7178057" cy="5218240"/>
            <a:chOff x="9136928" y="-6361179"/>
            <a:chExt cx="7178057" cy="5218240"/>
          </a:xfrm>
        </p:grpSpPr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29805200-E7D9-EE68-2684-EDDBFF0247A9}"/>
                </a:ext>
              </a:extLst>
            </p:cNvPr>
            <p:cNvGrpSpPr/>
            <p:nvPr/>
          </p:nvGrpSpPr>
          <p:grpSpPr>
            <a:xfrm>
              <a:off x="9136928" y="-6361179"/>
              <a:ext cx="7178057" cy="5218240"/>
              <a:chOff x="7375557" y="3655188"/>
              <a:chExt cx="7178057" cy="5218240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61E0192-451C-0C5A-8CED-26BB094806BA}"/>
                  </a:ext>
                </a:extLst>
              </p:cNvPr>
              <p:cNvSpPr txBox="1"/>
              <p:nvPr/>
            </p:nvSpPr>
            <p:spPr>
              <a:xfrm>
                <a:off x="7884801" y="3655188"/>
                <a:ext cx="6668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У хлопчика в сачку </a:t>
                </a:r>
                <a:r>
                  <a:rPr lang="ru-RU" sz="32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павучок</a:t>
                </a:r>
                <a:endParaRPr lang="ru-UA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11" name="Рисунок 110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7851B67-FF26-79A8-AC03-771020BAE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557" y="4560548"/>
                <a:ext cx="4312880" cy="4312880"/>
              </a:xfrm>
              <a:prstGeom prst="rect">
                <a:avLst/>
              </a:prstGeom>
            </p:spPr>
          </p:pic>
          <p:pic>
            <p:nvPicPr>
              <p:cNvPr id="112" name="Рисунок 111" descr="Изображение выглядит как зарисовка, Предметная фотография, искусство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EE334D6-43D8-4477-6E2F-66982D477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06633" y="5486523"/>
                <a:ext cx="2672013" cy="2672013"/>
              </a:xfrm>
              <a:prstGeom prst="rect">
                <a:avLst/>
              </a:prstGeom>
            </p:spPr>
          </p:pic>
        </p:grpSp>
        <p:pic>
          <p:nvPicPr>
            <p:cNvPr id="108" name="Рисунок 107" descr="Изображение выглядит как графическая вставка, мультфильм, иллюстраци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BD18678-D891-D032-3CD2-107777C14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093" y="-4382879"/>
              <a:ext cx="1720068" cy="173411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DD17FC4-B786-05C9-6745-C11D4F20EB4A}"/>
              </a:ext>
            </a:extLst>
          </p:cNvPr>
          <p:cNvGrpSpPr/>
          <p:nvPr/>
        </p:nvGrpSpPr>
        <p:grpSpPr>
          <a:xfrm>
            <a:off x="1665949" y="259619"/>
            <a:ext cx="5731057" cy="5215203"/>
            <a:chOff x="8448664" y="2769777"/>
            <a:chExt cx="5731057" cy="521520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3F03F8D-0C0E-8FE2-177E-20CB438B96E4}"/>
                </a:ext>
              </a:extLst>
            </p:cNvPr>
            <p:cNvSpPr txBox="1"/>
            <p:nvPr/>
          </p:nvSpPr>
          <p:spPr>
            <a:xfrm>
              <a:off x="8448664" y="3194970"/>
              <a:ext cx="5731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Гілочка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чижу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84" name="Рисунок 83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DBF06D0-8516-31C0-0C83-090EE32B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398" y="4549514"/>
              <a:ext cx="3435466" cy="3435466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BC511EB0-4CA4-CE24-AAD9-C6EB4A78B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161245" y="2354627"/>
              <a:ext cx="3386899" cy="4217199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FF06407B-DCF7-5DAD-D234-A24CC380BAE7}"/>
              </a:ext>
            </a:extLst>
          </p:cNvPr>
          <p:cNvGrpSpPr/>
          <p:nvPr/>
        </p:nvGrpSpPr>
        <p:grpSpPr>
          <a:xfrm>
            <a:off x="1679572" y="715218"/>
            <a:ext cx="5355954" cy="5364091"/>
            <a:chOff x="8636219" y="3194970"/>
            <a:chExt cx="5355954" cy="536409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89549B5-2E22-159F-BA51-0C12024A9107}"/>
                </a:ext>
              </a:extLst>
            </p:cNvPr>
            <p:cNvSpPr txBox="1"/>
            <p:nvPr/>
          </p:nvSpPr>
          <p:spPr>
            <a:xfrm>
              <a:off x="8636219" y="3194970"/>
              <a:ext cx="53559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Чиж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гілочці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458A2725-5F88-B3A2-24DC-12B830182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r="35014"/>
            <a:stretch/>
          </p:blipFill>
          <p:spPr>
            <a:xfrm rot="2702171">
              <a:off x="9378487" y="4757012"/>
              <a:ext cx="3386899" cy="4217199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птица, певчие, канарей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DC8E43A-CC2C-2310-9760-039B5254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574" y="4083813"/>
              <a:ext cx="3435466" cy="3435466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212002F-9CA0-D13A-E89E-D8D8519A7601}"/>
              </a:ext>
            </a:extLst>
          </p:cNvPr>
          <p:cNvGrpSpPr/>
          <p:nvPr/>
        </p:nvGrpSpPr>
        <p:grpSpPr>
          <a:xfrm>
            <a:off x="1278009" y="678930"/>
            <a:ext cx="6328977" cy="5228813"/>
            <a:chOff x="7417629" y="3009313"/>
            <a:chExt cx="6328977" cy="5228813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8A50399-4C67-9E1D-963F-9D2A8DEE3AEE}"/>
                </a:ext>
              </a:extLst>
            </p:cNvPr>
            <p:cNvSpPr txBox="1"/>
            <p:nvPr/>
          </p:nvSpPr>
          <p:spPr>
            <a:xfrm>
              <a:off x="7417629" y="3009313"/>
              <a:ext cx="63289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Чайник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павучку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A57A2094-BA09-444D-ADA3-A8160972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865" y="3666479"/>
              <a:ext cx="4479969" cy="4571647"/>
            </a:xfrm>
            <a:prstGeom prst="rect">
              <a:avLst/>
            </a:prstGeom>
          </p:spPr>
        </p:pic>
        <p:pic>
          <p:nvPicPr>
            <p:cNvPr id="99" name="Рисунок 98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72CDE37-F42B-B148-A8F1-146F4737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713" y="3996261"/>
              <a:ext cx="1940045" cy="1940045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2258BA5-E424-AEDA-DBD5-386168DF372C}"/>
              </a:ext>
            </a:extLst>
          </p:cNvPr>
          <p:cNvGrpSpPr/>
          <p:nvPr/>
        </p:nvGrpSpPr>
        <p:grpSpPr>
          <a:xfrm>
            <a:off x="1136143" y="693715"/>
            <a:ext cx="6612708" cy="4862992"/>
            <a:chOff x="7275766" y="3009313"/>
            <a:chExt cx="6612708" cy="486299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C115760-E7FF-C134-6FDA-A11584717954}"/>
                </a:ext>
              </a:extLst>
            </p:cNvPr>
            <p:cNvSpPr txBox="1"/>
            <p:nvPr/>
          </p:nvSpPr>
          <p:spPr>
            <a:xfrm>
              <a:off x="7275766" y="3009313"/>
              <a:ext cx="66127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Павучок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сидить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на чайнику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04" name="Рисунок 103" descr="Изображение выглядит как кухонные принадлежности, горшок, чайник, заварочный чай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4DA5F854-DB3E-9278-7E4E-E4C8B5264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937" y="4268279"/>
              <a:ext cx="3604026" cy="3604026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беспозвоночный, членистоногие, краб, пау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B291EE52-3C18-D672-1201-5BF6AC16F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873" y="3822939"/>
              <a:ext cx="2088757" cy="2131501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EA56A7A-9BBB-7275-0CFC-BE893648CDC8}"/>
              </a:ext>
            </a:extLst>
          </p:cNvPr>
          <p:cNvGrpSpPr/>
          <p:nvPr/>
        </p:nvGrpSpPr>
        <p:grpSpPr>
          <a:xfrm>
            <a:off x="1557773" y="698154"/>
            <a:ext cx="5551696" cy="5431638"/>
            <a:chOff x="6940759" y="2960261"/>
            <a:chExt cx="5551696" cy="543163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31AB8-1952-5517-46B1-83C111A07F93}"/>
                </a:ext>
              </a:extLst>
            </p:cNvPr>
            <p:cNvSpPr txBox="1"/>
            <p:nvPr/>
          </p:nvSpPr>
          <p:spPr>
            <a:xfrm>
              <a:off x="7139708" y="2960261"/>
              <a:ext cx="5352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Річка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пливе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човником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6" name="Рисунок 15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65F9A4CB-6B12-E453-C97E-DFB28EDC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759" y="3014620"/>
              <a:ext cx="5377279" cy="5377279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D5C3FA9C-F1F1-AE0C-C129-F4B28A2B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4837" y="3540561"/>
              <a:ext cx="2955401" cy="295540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FC65966-F871-568B-4CF1-368E6EE92334}"/>
              </a:ext>
            </a:extLst>
          </p:cNvPr>
          <p:cNvGrpSpPr/>
          <p:nvPr/>
        </p:nvGrpSpPr>
        <p:grpSpPr>
          <a:xfrm>
            <a:off x="1898551" y="693715"/>
            <a:ext cx="4924146" cy="5140933"/>
            <a:chOff x="7335874" y="2960261"/>
            <a:chExt cx="4924146" cy="51409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B013DD-6F86-FA7B-B4CE-FAD002586429}"/>
                </a:ext>
              </a:extLst>
            </p:cNvPr>
            <p:cNvSpPr txBox="1"/>
            <p:nvPr/>
          </p:nvSpPr>
          <p:spPr>
            <a:xfrm>
              <a:off x="7372143" y="2960261"/>
              <a:ext cx="4887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Човен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пливе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річкою</a:t>
              </a:r>
              <a:endParaRPr lang="ru-UA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27" name="Рисунок 26" descr="Изображение выглядит как вода, картина, рисунок, риф&#10;&#10;Автоматически созданное описание">
              <a:extLst>
                <a:ext uri="{FF2B5EF4-FFF2-40B4-BE49-F238E27FC236}">
                  <a16:creationId xmlns:a16="http://schemas.microsoft.com/office/drawing/2014/main" id="{57DC045B-2459-51CD-B876-133067A63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74" y="3441641"/>
              <a:ext cx="4659553" cy="4659553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лодка, транспорт, плавсредство, корабль&#10;&#10;Автоматически созданное описание">
              <a:extLst>
                <a:ext uri="{FF2B5EF4-FFF2-40B4-BE49-F238E27FC236}">
                  <a16:creationId xmlns:a16="http://schemas.microsoft.com/office/drawing/2014/main" id="{7FEA2E82-A590-C540-7805-E5B0B1FEB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729" y="5070373"/>
              <a:ext cx="2586132" cy="2586132"/>
            </a:xfrm>
            <a:prstGeom prst="rect">
              <a:avLst/>
            </a:prstGeom>
          </p:spPr>
        </p:pic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152E92D-DB40-55D5-D052-9C77B3B9ED63}"/>
              </a:ext>
            </a:extLst>
          </p:cNvPr>
          <p:cNvGrpSpPr/>
          <p:nvPr/>
        </p:nvGrpSpPr>
        <p:grpSpPr>
          <a:xfrm>
            <a:off x="1383340" y="752513"/>
            <a:ext cx="6200736" cy="5303483"/>
            <a:chOff x="3146533" y="8693484"/>
            <a:chExt cx="6200736" cy="5303483"/>
          </a:xfrm>
        </p:grpSpPr>
        <p:pic>
          <p:nvPicPr>
            <p:cNvPr id="116" name="Рисунок 115" descr="Изображение выглядит как колокол, Церковный колокол, Ганта, духовые инструменты&#10;&#10;Автоматически созданное описание">
              <a:extLst>
                <a:ext uri="{FF2B5EF4-FFF2-40B4-BE49-F238E27FC236}">
                  <a16:creationId xmlns:a16="http://schemas.microsoft.com/office/drawing/2014/main" id="{AE39D748-3846-E74D-C48F-8A4281BC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256" y="11181821"/>
              <a:ext cx="2815146" cy="2815146"/>
            </a:xfrm>
            <a:prstGeom prst="rect">
              <a:avLst/>
            </a:prstGeom>
          </p:spPr>
        </p:pic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09A4E6B1-3522-BB70-7E55-E111F7CA657A}"/>
                </a:ext>
              </a:extLst>
            </p:cNvPr>
            <p:cNvGrpSpPr/>
            <p:nvPr/>
          </p:nvGrpSpPr>
          <p:grpSpPr>
            <a:xfrm>
              <a:off x="3146533" y="8693484"/>
              <a:ext cx="6200736" cy="4456243"/>
              <a:chOff x="7881380" y="2093956"/>
              <a:chExt cx="6200736" cy="4456243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7B69B86-8256-1349-D098-9A4D981B727E}"/>
                  </a:ext>
                </a:extLst>
              </p:cNvPr>
              <p:cNvSpPr txBox="1"/>
              <p:nvPr/>
            </p:nvSpPr>
            <p:spPr>
              <a:xfrm>
                <a:off x="7881380" y="2093956"/>
                <a:ext cx="62007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Тумбочка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стоїть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на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дзвіночку</a:t>
                </a:r>
                <a:endParaRPr lang="ru-UA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20" name="Рисунок 119" descr="Изображение выглядит как снимок экрана, Прямоугольник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008EA6-CADE-6935-5716-A4F2BB337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5370" y="2614388"/>
                <a:ext cx="3935811" cy="3935811"/>
              </a:xfrm>
              <a:prstGeom prst="rect">
                <a:avLst/>
              </a:prstGeom>
            </p:spPr>
          </p:pic>
        </p:grp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10DA4649-DE78-C73F-7224-A2349A6EB1D7}"/>
              </a:ext>
            </a:extLst>
          </p:cNvPr>
          <p:cNvGrpSpPr/>
          <p:nvPr/>
        </p:nvGrpSpPr>
        <p:grpSpPr>
          <a:xfrm>
            <a:off x="1368146" y="734572"/>
            <a:ext cx="6106159" cy="5200877"/>
            <a:chOff x="2190923" y="8178470"/>
            <a:chExt cx="6106159" cy="5200877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F3F10FD3-371B-B304-D854-55EEB9904CA3}"/>
                </a:ext>
              </a:extLst>
            </p:cNvPr>
            <p:cNvGrpSpPr/>
            <p:nvPr/>
          </p:nvGrpSpPr>
          <p:grpSpPr>
            <a:xfrm>
              <a:off x="2190923" y="8178470"/>
              <a:ext cx="6106159" cy="5200877"/>
              <a:chOff x="7928676" y="2093956"/>
              <a:chExt cx="6106159" cy="5200877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8496229-3260-3B8F-E9B6-E664A083C11A}"/>
                  </a:ext>
                </a:extLst>
              </p:cNvPr>
              <p:cNvSpPr txBox="1"/>
              <p:nvPr/>
            </p:nvSpPr>
            <p:spPr>
              <a:xfrm>
                <a:off x="7928676" y="2093956"/>
                <a:ext cx="61061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Дзвіночок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стоїть</a:t>
                </a:r>
                <a:r>
                  <a:rPr lang="ru-RU" sz="28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на </a:t>
                </a:r>
                <a:r>
                  <a:rPr lang="ru-RU" sz="2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тумбочці</a:t>
                </a:r>
                <a:endParaRPr lang="ru-UA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pic>
            <p:nvPicPr>
              <p:cNvPr id="124" name="Рисунок 123" descr="Изображение выглядит как снимок экрана, Прямоугольник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5EDD9F-589E-38F2-0046-12295120C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5021" y="3359022"/>
                <a:ext cx="3935811" cy="3935811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колокол, Церковный колокол, Ганта, духовые инструменты&#10;&#10;Автоматически созданное описание">
              <a:extLst>
                <a:ext uri="{FF2B5EF4-FFF2-40B4-BE49-F238E27FC236}">
                  <a16:creationId xmlns:a16="http://schemas.microsoft.com/office/drawing/2014/main" id="{6FC24E05-A7CE-0B04-3AD9-E534ACA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115" y="8621131"/>
              <a:ext cx="1793191" cy="1793191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2" y="536384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55</Words>
  <Application>Microsoft Office PowerPoint</Application>
  <PresentationFormat>Широкоэкранный</PresentationFormat>
  <Paragraphs>15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17</cp:revision>
  <dcterms:created xsi:type="dcterms:W3CDTF">2024-07-21T13:02:50Z</dcterms:created>
  <dcterms:modified xsi:type="dcterms:W3CDTF">2024-12-05T15:21:04Z</dcterms:modified>
</cp:coreProperties>
</file>