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" y="3695461"/>
            <a:ext cx="2770878" cy="27708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