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510174" y="492553"/>
            <a:ext cx="3983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Паше – пять лет.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1443447" y="510390"/>
            <a:ext cx="6276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Дедушка купил машинку.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большая.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56" y="1654620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019416" y="3292388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5" y="2652084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920107" y="508576"/>
            <a:ext cx="73741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Бабушка купила Паше мишку.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Мишка был плюшевый.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15" y="1781169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010960" y="3290375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93CCDEB-F2B3-DD4F-AC92-21424C107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3" y="2083479"/>
            <a:ext cx="3548230" cy="354823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500424" y="466305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341303" y="487957"/>
            <a:ext cx="47259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катал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машинке.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6C178BC-4265-0301-B921-CB51CBA7258C}"/>
              </a:ext>
            </a:extLst>
          </p:cNvPr>
          <p:cNvGrpSpPr/>
          <p:nvPr/>
        </p:nvGrpSpPr>
        <p:grpSpPr>
          <a:xfrm>
            <a:off x="1511272" y="2996905"/>
            <a:ext cx="5937931" cy="3861095"/>
            <a:chOff x="1511272" y="2996905"/>
            <a:chExt cx="5937931" cy="3861095"/>
          </a:xfrm>
        </p:grpSpPr>
        <p:pic>
          <p:nvPicPr>
            <p:cNvPr id="28" name="Рисунок 2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21C77A7B-96A9-4511-B271-C3B8D0B9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28" y="3614925"/>
              <a:ext cx="3243075" cy="324307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7DD1A6-7436-006D-9A6F-E9480C96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72" y="2996905"/>
              <a:ext cx="3058615" cy="3058615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4B16CD0-54EC-2573-370F-65888B200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18" y="3490971"/>
              <a:ext cx="1647852" cy="1647852"/>
            </a:xfrm>
            <a:prstGeom prst="rect">
              <a:avLst/>
            </a:prstGeom>
          </p:spPr>
        </p:pic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4D1451B-D1A5-CB2B-2C2C-653E003A0D3A}"/>
                </a:ext>
              </a:extLst>
            </p:cNvPr>
            <p:cNvSpPr/>
            <p:nvPr/>
          </p:nvSpPr>
          <p:spPr>
            <a:xfrm>
              <a:off x="3060700" y="4686300"/>
              <a:ext cx="1536700" cy="1028705"/>
            </a:xfrm>
            <a:custGeom>
              <a:avLst/>
              <a:gdLst>
                <a:gd name="connsiteX0" fmla="*/ 0 w 1536700"/>
                <a:gd name="connsiteY0" fmla="*/ 88900 h 1028705"/>
                <a:gd name="connsiteX1" fmla="*/ 977900 w 1536700"/>
                <a:gd name="connsiteY1" fmla="*/ 419100 h 1028705"/>
                <a:gd name="connsiteX2" fmla="*/ 1219200 w 1536700"/>
                <a:gd name="connsiteY2" fmla="*/ 292100 h 1028705"/>
                <a:gd name="connsiteX3" fmla="*/ 850900 w 1536700"/>
                <a:gd name="connsiteY3" fmla="*/ 0 h 1028705"/>
                <a:gd name="connsiteX4" fmla="*/ 1041400 w 1536700"/>
                <a:gd name="connsiteY4" fmla="*/ 889000 h 1028705"/>
                <a:gd name="connsiteX5" fmla="*/ 1536700 w 1536700"/>
                <a:gd name="connsiteY5" fmla="*/ 1028700 h 1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6700" h="1028705">
                  <a:moveTo>
                    <a:pt x="0" y="88900"/>
                  </a:moveTo>
                  <a:cubicBezTo>
                    <a:pt x="325967" y="198967"/>
                    <a:pt x="638533" y="362539"/>
                    <a:pt x="977900" y="419100"/>
                  </a:cubicBezTo>
                  <a:cubicBezTo>
                    <a:pt x="1067557" y="434043"/>
                    <a:pt x="1245560" y="379087"/>
                    <a:pt x="1219200" y="292100"/>
                  </a:cubicBezTo>
                  <a:cubicBezTo>
                    <a:pt x="1173759" y="142143"/>
                    <a:pt x="973667" y="97367"/>
                    <a:pt x="850900" y="0"/>
                  </a:cubicBezTo>
                  <a:cubicBezTo>
                    <a:pt x="914400" y="296333"/>
                    <a:pt x="873292" y="636838"/>
                    <a:pt x="1041400" y="889000"/>
                  </a:cubicBezTo>
                  <a:cubicBezTo>
                    <a:pt x="1136554" y="1031731"/>
                    <a:pt x="1536700" y="1028700"/>
                    <a:pt x="1536700" y="102870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4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613508" y="743152"/>
            <a:ext cx="78213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дедушка и бабушка будут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кушать любимую еду Паши</a:t>
            </a: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64" y="2795291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51" y="2435479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25" y="3381270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152838" y="1904910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592085" y="3568340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3058881" y="1800650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640004" y="3503181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3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3104246" y="4210884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350902" y="705844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641286" y="948902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537C15-3042-E151-97EB-6F02D970A2B7}"/>
              </a:ext>
            </a:extLst>
          </p:cNvPr>
          <p:cNvGrpSpPr/>
          <p:nvPr/>
        </p:nvGrpSpPr>
        <p:grpSpPr>
          <a:xfrm>
            <a:off x="1206302" y="2586633"/>
            <a:ext cx="2535659" cy="1224534"/>
            <a:chOff x="-98115" y="1933569"/>
            <a:chExt cx="8471108" cy="4090911"/>
          </a:xfrm>
        </p:grpSpPr>
        <p:pic>
          <p:nvPicPr>
            <p:cNvPr id="45" name="Рисунок 4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1A2885-AC4B-47B7-48F6-FE3836BF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115" y="1933569"/>
              <a:ext cx="4090911" cy="4090911"/>
            </a:xfrm>
            <a:prstGeom prst="rect">
              <a:avLst/>
            </a:prstGeom>
          </p:spPr>
        </p:pic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9CE6F56A-9E7D-DFBB-1C1C-EF0DC7280B54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DDDAB37-8ABB-EBE7-727E-989B2D6B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763" y="2235879"/>
              <a:ext cx="3548230" cy="354823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54D0718-27C2-29CB-773D-085AC83252D8}"/>
              </a:ext>
            </a:extLst>
          </p:cNvPr>
          <p:cNvGrpSpPr/>
          <p:nvPr/>
        </p:nvGrpSpPr>
        <p:grpSpPr>
          <a:xfrm>
            <a:off x="4989076" y="2419943"/>
            <a:ext cx="2331846" cy="1848211"/>
            <a:chOff x="652824" y="618705"/>
            <a:chExt cx="8064261" cy="6391695"/>
          </a:xfrm>
        </p:grpSpPr>
        <p:pic>
          <p:nvPicPr>
            <p:cNvPr id="53" name="Рисунок 52" descr="Изображение выглядит как картина, рисунок, детская площад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FA76057-DB03-FAF6-41FB-626D81F14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7"/>
            <a:stretch/>
          </p:blipFill>
          <p:spPr>
            <a:xfrm>
              <a:off x="652824" y="618705"/>
              <a:ext cx="8064261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D8F6A57-BC45-E331-18B4-3889F12AD5D3}"/>
                </a:ext>
              </a:extLst>
            </p:cNvPr>
            <p:cNvGrpSpPr/>
            <p:nvPr/>
          </p:nvGrpSpPr>
          <p:grpSpPr>
            <a:xfrm>
              <a:off x="1663672" y="3149305"/>
              <a:ext cx="5937931" cy="3861095"/>
              <a:chOff x="1511272" y="2996905"/>
              <a:chExt cx="5937931" cy="3861095"/>
            </a:xfrm>
          </p:grpSpPr>
          <p:pic>
            <p:nvPicPr>
              <p:cNvPr id="55" name="Рисунок 54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8E62A3-D15D-14F4-4174-5705695E8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7184F8-91F6-92B4-7C54-DF59B6976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Мягкая игрушка, плюшевый медвежонок, медведь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3342C8F-3EFE-4091-0F71-21F56EE09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618" y="3490971"/>
                <a:ext cx="1647852" cy="1647852"/>
              </a:xfrm>
              <a:prstGeom prst="rect">
                <a:avLst/>
              </a:prstGeom>
            </p:spPr>
          </p:pic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88583ECA-C87E-279F-3D8E-CBADCDEF9A2D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9" y="403289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18</cp:revision>
  <dcterms:created xsi:type="dcterms:W3CDTF">2024-07-21T13:02:50Z</dcterms:created>
  <dcterms:modified xsi:type="dcterms:W3CDTF">2024-08-06T12:17:29Z</dcterms:modified>
</cp:coreProperties>
</file>