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6" Type="http://schemas.openxmlformats.org/officeDocument/2006/relationships/image" Target="../media/image11.png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EAD8C9-D483-40CF-B56B-CCDA254B2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6225" y="2804865"/>
            <a:ext cx="3788087" cy="378808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