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media/audio1.wav" ContentType="audio/x-wav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2D66F-CB4A-4AA4-B0E9-05EEB37D6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CF42B6-D1FD-4D1F-BBA2-629A362E17C8}"/>
</file>

<file path=customXml/itemProps2.xml><?xml version="1.0" encoding="utf-8"?>
<ds:datastoreItem xmlns:ds="http://schemas.openxmlformats.org/officeDocument/2006/customXml" ds:itemID="{D9C9FA12-1697-4D6E-9B3D-576824B7D8F3}"/>
</file>

<file path=customXml/itemProps3.xml><?xml version="1.0" encoding="utf-8"?>
<ds:datastoreItem xmlns:ds="http://schemas.openxmlformats.org/officeDocument/2006/customXml" ds:itemID="{A38E1BDC-DEC3-4164-A0F6-87F0BAABE4B2}"/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