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91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D2A9F-9D68-4B41-82CF-2B26C9D3E8F1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74D02-BBE8-4BCF-A2C5-8A3464B152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4653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74D02-BBE8-4BCF-A2C5-8A3464B1524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6720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67E37-B1BD-417B-85E4-525F99B0A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7A8107-E301-4B11-B0B6-762B2DCCA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F3153-9739-4550-B08C-A71170F86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ACBBC6-05BE-49D4-A00B-E3C8D9EE6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C86399-2884-45CD-9202-C61A9991D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4308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9A331-3925-40AB-A9F7-407DC4F99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C76A08-C5E6-4D9F-A271-7B4054410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5B6A6-D760-4374-8A86-2F489A9F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9D292F-0FE6-40D8-88BA-589A86C8D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9049A2-B300-4BD1-AAE5-C7DDBDF40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277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E2B0B3-36F6-4943-8CEE-2549E05BFB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BA76D5-57D9-404A-A179-7872ADE16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317ED0-8907-435B-B642-5C0F03F5F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7A4CFC-5D9B-416E-A52E-98CD7F878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787A96-7A5C-460B-9A59-F877C274B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584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1BDCE-8711-44E2-8128-545BBE056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4E5E0-66B7-4918-A8DE-153E116CB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02907-0996-418E-9033-C7E9E9C3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0D4D34-C5FA-4C9A-B8C3-6B57A4ED5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7AF992-400A-4BCB-99FD-7121F1A76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974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97ED4-1229-4472-BA0F-06227194C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712658-2100-4501-AD51-38345DD0A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2B6E5F-9AB4-46BA-B14A-E3DC7FF02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6CB683-DEA7-43DF-B178-55302D10C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3F6136-081F-4B69-9A8E-42737F028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498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D1CFC-D8FB-4F06-B50D-4D4E2AD50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FA60AD-4429-4D68-8494-D316610207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07BAE5-1573-48B5-9AC8-4398CA87B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49193F-B808-4B67-943F-A90951102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F8593D-61BD-44A2-8B60-A4808FEDB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2D1E2A-52E2-4B3E-9954-8426067D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968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094B6-7CDC-444E-88AD-8AF629F68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ACFF1A-78BD-4D17-8845-7A34D7D9C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8E716F-6D8A-4B39-8282-1D610DB68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3D7981-8C4C-4D07-8B26-1B5DAB90A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BB3193-561E-4DA6-AE21-2B4054FC10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359B770-158E-42F7-9ADC-AB19AD949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953E765-9773-40CC-A3A3-2592964B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8CC68F9-2726-44AC-9126-CB33119A2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282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CA23F-7A25-4E1C-AC3C-E9606F385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A50602-0D4B-4DF0-A9DD-EE1CEE730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5B51AE-6EB4-4E4E-9AB8-D06B7A583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1833F8-36A0-4D99-802F-E26DD8B3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58240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1ED3799-2ABE-4819-BF24-4D6C40067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4A62C5-4EFF-413C-AF8B-FC789E504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63BAAE-1446-4F5E-B669-0F45B69E1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656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3CAC-BA24-4C72-B588-9B9430AA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246900-27AC-42AE-A93A-292630B95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E162D6-0B22-4D8E-9F6D-805F02AD8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6DE66B-11DC-4E09-83FD-4A1796C6F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5BFF90-8428-42CF-A6A9-47E6F1622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D800EE-D346-41AC-B48F-332D8C219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48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67A24-DA50-4F1D-BB3B-37A836838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344A90-58B9-4E5C-A892-E6812B2872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644430-ED71-4DE1-81A9-2D543ECAF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F2D46F-BC9D-4065-BEAD-BEC4E4BCF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C4674E-07A7-4C42-9E0D-0047EF7AB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80A619-E7B7-4388-9521-8D8185E6F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626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A1FBC-634E-49AB-9A63-2C56F2EC1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FBCC9A-7F80-429F-A6FF-935B726E8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B0EC9E-4750-450A-99CA-F7FC350F7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5AE62-C2BA-411E-8B17-63086B28785C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7D1BE8-B13C-475A-8DDC-F3D9F25EE5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ED568F-52C8-44AC-9F42-511E90010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636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20.sv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svg"/><Relationship Id="rId30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98B269B-917A-4FAC-A894-2BE3235B0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ED3966-6D68-4F2E-93B1-1FD9F044C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350" y="2615173"/>
            <a:ext cx="3657917" cy="3657917"/>
          </a:xfrm>
          <a:prstGeom prst="rect">
            <a:avLst/>
          </a:prstGeom>
        </p:spPr>
      </p:pic>
      <p:grpSp>
        <p:nvGrpSpPr>
          <p:cNvPr id="5" name="Групувати 36">
            <a:extLst>
              <a:ext uri="{FF2B5EF4-FFF2-40B4-BE49-F238E27FC236}">
                <a16:creationId xmlns:a16="http://schemas.microsoft.com/office/drawing/2014/main" id="{20E5C0FF-FDAF-48E9-8808-B21FCFC4A027}"/>
              </a:ext>
            </a:extLst>
          </p:cNvPr>
          <p:cNvGrpSpPr/>
          <p:nvPr/>
        </p:nvGrpSpPr>
        <p:grpSpPr>
          <a:xfrm>
            <a:off x="2838690" y="3141902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6" name="Прямокутник: округлені кути 37">
              <a:extLst>
                <a:ext uri="{FF2B5EF4-FFF2-40B4-BE49-F238E27FC236}">
                  <a16:creationId xmlns:a16="http://schemas.microsoft.com/office/drawing/2014/main" id="{6AB75D9A-5F06-4497-9B23-6089F73F18BA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Прямокутник: округлені кути 38">
              <a:extLst>
                <a:ext uri="{FF2B5EF4-FFF2-40B4-BE49-F238E27FC236}">
                  <a16:creationId xmlns:a16="http://schemas.microsoft.com/office/drawing/2014/main" id="{1291CCF1-6FFA-4EED-972E-97BCA97F09CD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В</a:t>
              </a:r>
            </a:p>
          </p:txBody>
        </p:sp>
      </p:grpSp>
      <p:grpSp>
        <p:nvGrpSpPr>
          <p:cNvPr id="8" name="Групувати 39">
            <a:extLst>
              <a:ext uri="{FF2B5EF4-FFF2-40B4-BE49-F238E27FC236}">
                <a16:creationId xmlns:a16="http://schemas.microsoft.com/office/drawing/2014/main" id="{BCC96D22-907F-4656-8FC9-50DEC529F2AA}"/>
              </a:ext>
            </a:extLst>
          </p:cNvPr>
          <p:cNvGrpSpPr/>
          <p:nvPr/>
        </p:nvGrpSpPr>
        <p:grpSpPr>
          <a:xfrm>
            <a:off x="2838690" y="2258858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9" name="Прямокутник: округлені кути 40">
              <a:extLst>
                <a:ext uri="{FF2B5EF4-FFF2-40B4-BE49-F238E27FC236}">
                  <a16:creationId xmlns:a16="http://schemas.microsoft.com/office/drawing/2014/main" id="{36E2DA55-9602-470E-BD40-CB6BEB465902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Прямокутник: округлені кути 41">
              <a:extLst>
                <a:ext uri="{FF2B5EF4-FFF2-40B4-BE49-F238E27FC236}">
                  <a16:creationId xmlns:a16="http://schemas.microsoft.com/office/drawing/2014/main" id="{984E18AF-E4E4-48CB-AD4D-D0C092CFEBBB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УБРАЛАСЬ</a:t>
              </a:r>
            </a:p>
          </p:txBody>
        </p:sp>
      </p:grpSp>
      <p:grpSp>
        <p:nvGrpSpPr>
          <p:cNvPr id="11" name="Групувати 42">
            <a:extLst>
              <a:ext uri="{FF2B5EF4-FFF2-40B4-BE49-F238E27FC236}">
                <a16:creationId xmlns:a16="http://schemas.microsoft.com/office/drawing/2014/main" id="{5F1420F6-7238-48BD-8100-E9A2122C3EE9}"/>
              </a:ext>
            </a:extLst>
          </p:cNvPr>
          <p:cNvGrpSpPr/>
          <p:nvPr/>
        </p:nvGrpSpPr>
        <p:grpSpPr>
          <a:xfrm>
            <a:off x="2838691" y="1375814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12" name="Прямокутник: округлені кути 43">
              <a:extLst>
                <a:ext uri="{FF2B5EF4-FFF2-40B4-BE49-F238E27FC236}">
                  <a16:creationId xmlns:a16="http://schemas.microsoft.com/office/drawing/2014/main" id="{CCFE0366-6210-44A9-9573-A1FA0C4D02E9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рямокутник: округлені кути 44">
              <a:extLst>
                <a:ext uri="{FF2B5EF4-FFF2-40B4-BE49-F238E27FC236}">
                  <a16:creationId xmlns:a16="http://schemas.microsoft.com/office/drawing/2014/main" id="{8757175D-40A0-4818-A34B-C031641C5AE7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БАБУШКА</a:t>
              </a:r>
            </a:p>
          </p:txBody>
        </p:sp>
      </p:grpSp>
      <p:cxnSp>
        <p:nvCxnSpPr>
          <p:cNvPr id="14" name="Пряма сполучна лінія 64">
            <a:extLst>
              <a:ext uri="{FF2B5EF4-FFF2-40B4-BE49-F238E27FC236}">
                <a16:creationId xmlns:a16="http://schemas.microsoft.com/office/drawing/2014/main" id="{04922C13-137E-4FC2-A1AF-AA21D47E9473}"/>
              </a:ext>
            </a:extLst>
          </p:cNvPr>
          <p:cNvCxnSpPr>
            <a:cxnSpLocks/>
          </p:cNvCxnSpPr>
          <p:nvPr/>
        </p:nvCxnSpPr>
        <p:spPr>
          <a:xfrm flipV="1">
            <a:off x="1762883" y="1695115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15" name="Пряма сполучна лінія 66">
            <a:extLst>
              <a:ext uri="{FF2B5EF4-FFF2-40B4-BE49-F238E27FC236}">
                <a16:creationId xmlns:a16="http://schemas.microsoft.com/office/drawing/2014/main" id="{2DD51DD1-74F2-49EB-94BF-082B4C9F4D44}"/>
              </a:ext>
            </a:extLst>
          </p:cNvPr>
          <p:cNvCxnSpPr>
            <a:cxnSpLocks/>
          </p:cNvCxnSpPr>
          <p:nvPr/>
        </p:nvCxnSpPr>
        <p:spPr>
          <a:xfrm>
            <a:off x="5817018" y="2592088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16" name="Пряма сполучна лінія 67">
            <a:extLst>
              <a:ext uri="{FF2B5EF4-FFF2-40B4-BE49-F238E27FC236}">
                <a16:creationId xmlns:a16="http://schemas.microsoft.com/office/drawing/2014/main" id="{DB5E5340-A614-4119-A922-A977B07438FF}"/>
              </a:ext>
            </a:extLst>
          </p:cNvPr>
          <p:cNvCxnSpPr>
            <a:cxnSpLocks/>
          </p:cNvCxnSpPr>
          <p:nvPr/>
        </p:nvCxnSpPr>
        <p:spPr>
          <a:xfrm flipV="1">
            <a:off x="1770617" y="3419037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17" name="Групувати 15">
            <a:extLst>
              <a:ext uri="{FF2B5EF4-FFF2-40B4-BE49-F238E27FC236}">
                <a16:creationId xmlns:a16="http://schemas.microsoft.com/office/drawing/2014/main" id="{88049C4F-E160-4B07-A821-7A07A325D3A7}"/>
              </a:ext>
            </a:extLst>
          </p:cNvPr>
          <p:cNvGrpSpPr/>
          <p:nvPr/>
        </p:nvGrpSpPr>
        <p:grpSpPr>
          <a:xfrm>
            <a:off x="404718" y="1059794"/>
            <a:ext cx="1343378" cy="1270642"/>
            <a:chOff x="427239" y="1064139"/>
            <a:chExt cx="1343378" cy="1270642"/>
          </a:xfrm>
        </p:grpSpPr>
        <p:grpSp>
          <p:nvGrpSpPr>
            <p:cNvPr id="18" name="Групувати 45">
              <a:extLst>
                <a:ext uri="{FF2B5EF4-FFF2-40B4-BE49-F238E27FC236}">
                  <a16:creationId xmlns:a16="http://schemas.microsoft.com/office/drawing/2014/main" id="{D2B1C642-BBD0-40C8-9DDF-BFFD1F3210D5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20" name="Прямокутник: округлені кути 46">
                <a:extLst>
                  <a:ext uri="{FF2B5EF4-FFF2-40B4-BE49-F238E27FC236}">
                    <a16:creationId xmlns:a16="http://schemas.microsoft.com/office/drawing/2014/main" id="{132FF95B-0E6F-49E8-B580-17B4124F3C55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Прямокутник: округлені кути 47">
                <a:extLst>
                  <a:ext uri="{FF2B5EF4-FFF2-40B4-BE49-F238E27FC236}">
                    <a16:creationId xmlns:a16="http://schemas.microsoft.com/office/drawing/2014/main" id="{1CB572D8-FE0C-48FC-8616-6B97EFC0161A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E9C1090-7325-4DD5-BF3D-C998A1A4F8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52" b="11"/>
            <a:stretch/>
          </p:blipFill>
          <p:spPr bwMode="auto">
            <a:xfrm>
              <a:off x="504872" y="1104342"/>
              <a:ext cx="1188112" cy="1158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увати 16">
            <a:extLst>
              <a:ext uri="{FF2B5EF4-FFF2-40B4-BE49-F238E27FC236}">
                <a16:creationId xmlns:a16="http://schemas.microsoft.com/office/drawing/2014/main" id="{9956B9DA-F004-4842-9260-83482DF08061}"/>
              </a:ext>
            </a:extLst>
          </p:cNvPr>
          <p:cNvGrpSpPr/>
          <p:nvPr/>
        </p:nvGrpSpPr>
        <p:grpSpPr>
          <a:xfrm>
            <a:off x="6860392" y="1958397"/>
            <a:ext cx="1343378" cy="1270642"/>
            <a:chOff x="6860392" y="1958397"/>
            <a:chExt cx="1343378" cy="1270642"/>
          </a:xfrm>
        </p:grpSpPr>
        <p:grpSp>
          <p:nvGrpSpPr>
            <p:cNvPr id="23" name="Групувати 60">
              <a:extLst>
                <a:ext uri="{FF2B5EF4-FFF2-40B4-BE49-F238E27FC236}">
                  <a16:creationId xmlns:a16="http://schemas.microsoft.com/office/drawing/2014/main" id="{98415053-EF92-4004-BA48-5BAD5837C976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5" name="Прямокутник: округлені кути 46">
                <a:extLst>
                  <a:ext uri="{FF2B5EF4-FFF2-40B4-BE49-F238E27FC236}">
                    <a16:creationId xmlns:a16="http://schemas.microsoft.com/office/drawing/2014/main" id="{D1C22139-0E68-46D2-B498-466ABCC85617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Прямокутник: округлені кути 47">
                <a:extLst>
                  <a:ext uri="{FF2B5EF4-FFF2-40B4-BE49-F238E27FC236}">
                    <a16:creationId xmlns:a16="http://schemas.microsoft.com/office/drawing/2014/main" id="{AD47130E-F9BD-4CCB-9D6F-E8B545431802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3CF26230-7ECF-47CC-9D79-9160D6532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52274" y="2080880"/>
              <a:ext cx="1061022" cy="1061022"/>
            </a:xfrm>
            <a:prstGeom prst="rect">
              <a:avLst/>
            </a:prstGeom>
          </p:spPr>
        </p:pic>
      </p:grpSp>
      <p:grpSp>
        <p:nvGrpSpPr>
          <p:cNvPr id="27" name="Групувати 19">
            <a:extLst>
              <a:ext uri="{FF2B5EF4-FFF2-40B4-BE49-F238E27FC236}">
                <a16:creationId xmlns:a16="http://schemas.microsoft.com/office/drawing/2014/main" id="{74BFACD4-1F56-4D2D-BE24-F3878CFEF77A}"/>
              </a:ext>
            </a:extLst>
          </p:cNvPr>
          <p:cNvGrpSpPr/>
          <p:nvPr/>
        </p:nvGrpSpPr>
        <p:grpSpPr>
          <a:xfrm>
            <a:off x="428376" y="2779372"/>
            <a:ext cx="1343378" cy="1270642"/>
            <a:chOff x="428376" y="2779372"/>
            <a:chExt cx="1343378" cy="1270642"/>
          </a:xfrm>
        </p:grpSpPr>
        <p:grpSp>
          <p:nvGrpSpPr>
            <p:cNvPr id="28" name="Групувати 57">
              <a:extLst>
                <a:ext uri="{FF2B5EF4-FFF2-40B4-BE49-F238E27FC236}">
                  <a16:creationId xmlns:a16="http://schemas.microsoft.com/office/drawing/2014/main" id="{CF0CE238-3DE8-4B04-AF35-245894B40B8F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30" name="Прямокутник: округлені кути 46">
                <a:extLst>
                  <a:ext uri="{FF2B5EF4-FFF2-40B4-BE49-F238E27FC236}">
                    <a16:creationId xmlns:a16="http://schemas.microsoft.com/office/drawing/2014/main" id="{7918D08A-14FF-473F-ADF0-A588CBF83DAE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Прямокутник: округлені кути 47">
                <a:extLst>
                  <a:ext uri="{FF2B5EF4-FFF2-40B4-BE49-F238E27FC236}">
                    <a16:creationId xmlns:a16="http://schemas.microsoft.com/office/drawing/2014/main" id="{E80D4C2B-6695-45AA-83AA-F0020509F54C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BFEE0841-D297-4158-A104-65BD43DD5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4449" y="3008513"/>
              <a:ext cx="881224" cy="849427"/>
            </a:xfrm>
            <a:prstGeom prst="rect">
              <a:avLst/>
            </a:prstGeom>
          </p:spPr>
        </p:pic>
      </p:grpSp>
      <p:grpSp>
        <p:nvGrpSpPr>
          <p:cNvPr id="35" name="Групувати 39">
            <a:extLst>
              <a:ext uri="{FF2B5EF4-FFF2-40B4-BE49-F238E27FC236}">
                <a16:creationId xmlns:a16="http://schemas.microsoft.com/office/drawing/2014/main" id="{4B95951A-671C-4990-850D-75CF9C23B881}"/>
              </a:ext>
            </a:extLst>
          </p:cNvPr>
          <p:cNvGrpSpPr/>
          <p:nvPr/>
        </p:nvGrpSpPr>
        <p:grpSpPr>
          <a:xfrm>
            <a:off x="2823904" y="4102363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6" name="Прямокутник: округлені кути 40">
              <a:extLst>
                <a:ext uri="{FF2B5EF4-FFF2-40B4-BE49-F238E27FC236}">
                  <a16:creationId xmlns:a16="http://schemas.microsoft.com/office/drawing/2014/main" id="{043E9193-CBC3-4656-BE17-39A7C1A9D76C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Прямокутник: округлені кути 41">
              <a:extLst>
                <a:ext uri="{FF2B5EF4-FFF2-40B4-BE49-F238E27FC236}">
                  <a16:creationId xmlns:a16="http://schemas.microsoft.com/office/drawing/2014/main" id="{39A8E10B-0E36-4810-9498-E4D6DD954429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ИЗБУШКЕ</a:t>
              </a:r>
            </a:p>
          </p:txBody>
        </p:sp>
      </p:grpSp>
      <p:cxnSp>
        <p:nvCxnSpPr>
          <p:cNvPr id="38" name="Пряма сполучна лінія 66">
            <a:extLst>
              <a:ext uri="{FF2B5EF4-FFF2-40B4-BE49-F238E27FC236}">
                <a16:creationId xmlns:a16="http://schemas.microsoft.com/office/drawing/2014/main" id="{173B8DAA-665A-4E78-9782-A33A70D65E04}"/>
              </a:ext>
            </a:extLst>
          </p:cNvPr>
          <p:cNvCxnSpPr>
            <a:cxnSpLocks/>
          </p:cNvCxnSpPr>
          <p:nvPr/>
        </p:nvCxnSpPr>
        <p:spPr>
          <a:xfrm>
            <a:off x="5802232" y="4435593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39" name="Групувати 16">
            <a:extLst>
              <a:ext uri="{FF2B5EF4-FFF2-40B4-BE49-F238E27FC236}">
                <a16:creationId xmlns:a16="http://schemas.microsoft.com/office/drawing/2014/main" id="{AD484CFB-7DB1-40E4-8CFD-855D88C2BE74}"/>
              </a:ext>
            </a:extLst>
          </p:cNvPr>
          <p:cNvGrpSpPr/>
          <p:nvPr/>
        </p:nvGrpSpPr>
        <p:grpSpPr>
          <a:xfrm>
            <a:off x="6845606" y="3801902"/>
            <a:ext cx="1343378" cy="1270642"/>
            <a:chOff x="6860392" y="1958397"/>
            <a:chExt cx="1343378" cy="1270642"/>
          </a:xfrm>
        </p:grpSpPr>
        <p:grpSp>
          <p:nvGrpSpPr>
            <p:cNvPr id="40" name="Групувати 60">
              <a:extLst>
                <a:ext uri="{FF2B5EF4-FFF2-40B4-BE49-F238E27FC236}">
                  <a16:creationId xmlns:a16="http://schemas.microsoft.com/office/drawing/2014/main" id="{B9A308E6-7387-44D7-AB40-F316FB55FDAB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42" name="Прямокутник: округлені кути 46">
                <a:extLst>
                  <a:ext uri="{FF2B5EF4-FFF2-40B4-BE49-F238E27FC236}">
                    <a16:creationId xmlns:a16="http://schemas.microsoft.com/office/drawing/2014/main" id="{4B8AAEA8-1DAF-4C5D-9547-DCA66C4935BD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Прямокутник: округлені кути 47">
                <a:extLst>
                  <a:ext uri="{FF2B5EF4-FFF2-40B4-BE49-F238E27FC236}">
                    <a16:creationId xmlns:a16="http://schemas.microsoft.com/office/drawing/2014/main" id="{8E16B50D-0A04-4644-910B-EA2A7108613D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796998CF-9A7E-41A1-8B81-B950B7F74C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7383" b="72461" l="24219" r="79102">
                          <a14:foregroundMark x1="44531" y1="51758" x2="58398" y2="45117"/>
                          <a14:foregroundMark x1="54297" y1="42773" x2="42578" y2="44727"/>
                          <a14:foregroundMark x1="48438" y1="23438" x2="48438" y2="23438"/>
                          <a14:foregroundMark x1="43359" y1="18750" x2="41211" y2="17773"/>
                          <a14:foregroundMark x1="50586" y1="41211" x2="54297" y2="36328"/>
                          <a14:foregroundMark x1="61133" y1="55078" x2="63477" y2="63477"/>
                          <a14:foregroundMark x1="53320" y1="51367" x2="52344" y2="41797"/>
                          <a14:foregroundMark x1="51758" y1="47461" x2="44336" y2="44727"/>
                          <a14:foregroundMark x1="42188" y1="70898" x2="39258" y2="70898"/>
                          <a14:foregroundMark x1="33203" y1="70898" x2="31055" y2="71484"/>
                          <a14:foregroundMark x1="37695" y1="70898" x2="44922" y2="72070"/>
                          <a14:foregroundMark x1="57227" y1="70898" x2="64648" y2="70898"/>
                          <a14:foregroundMark x1="68359" y1="70117" x2="64063" y2="70313"/>
                          <a14:foregroundMark x1="67383" y1="72461" x2="61719" y2="70898"/>
                          <a14:foregroundMark x1="48828" y1="43359" x2="48438" y2="37305"/>
                          <a14:foregroundMark x1="40820" y1="26758" x2="40820" y2="29883"/>
                          <a14:foregroundMark x1="68945" y1="71289" x2="67969" y2="67383"/>
                          <a14:foregroundMark x1="68945" y1="63477" x2="69922" y2="710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82" t="11840" r="13954" b="22757"/>
            <a:stretch/>
          </p:blipFill>
          <p:spPr>
            <a:xfrm>
              <a:off x="6989363" y="1982574"/>
              <a:ext cx="1214407" cy="1160107"/>
            </a:xfrm>
            <a:prstGeom prst="rect">
              <a:avLst/>
            </a:prstGeom>
          </p:spPr>
        </p:pic>
      </p:grpSp>
      <p:grpSp>
        <p:nvGrpSpPr>
          <p:cNvPr id="224" name="Групувати 36">
            <a:extLst>
              <a:ext uri="{FF2B5EF4-FFF2-40B4-BE49-F238E27FC236}">
                <a16:creationId xmlns:a16="http://schemas.microsoft.com/office/drawing/2014/main" id="{A306D65E-55E3-4EA2-94D7-2CF147B4C37D}"/>
              </a:ext>
            </a:extLst>
          </p:cNvPr>
          <p:cNvGrpSpPr/>
          <p:nvPr/>
        </p:nvGrpSpPr>
        <p:grpSpPr>
          <a:xfrm>
            <a:off x="2834333" y="3141902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25" name="Прямокутник: округлені кути 37">
              <a:extLst>
                <a:ext uri="{FF2B5EF4-FFF2-40B4-BE49-F238E27FC236}">
                  <a16:creationId xmlns:a16="http://schemas.microsoft.com/office/drawing/2014/main" id="{25737262-5228-494D-AAC7-086DE763D692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Прямокутник: округлені кути 38">
              <a:extLst>
                <a:ext uri="{FF2B5EF4-FFF2-40B4-BE49-F238E27FC236}">
                  <a16:creationId xmlns:a16="http://schemas.microsoft.com/office/drawing/2014/main" id="{BF5CB120-C931-4602-9765-7E2793C0E8C7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В</a:t>
              </a:r>
            </a:p>
          </p:txBody>
        </p:sp>
      </p:grpSp>
      <p:grpSp>
        <p:nvGrpSpPr>
          <p:cNvPr id="227" name="Групувати 39">
            <a:extLst>
              <a:ext uri="{FF2B5EF4-FFF2-40B4-BE49-F238E27FC236}">
                <a16:creationId xmlns:a16="http://schemas.microsoft.com/office/drawing/2014/main" id="{7DD0DE1D-889F-4E0F-B1C2-6219FDC0E483}"/>
              </a:ext>
            </a:extLst>
          </p:cNvPr>
          <p:cNvGrpSpPr/>
          <p:nvPr/>
        </p:nvGrpSpPr>
        <p:grpSpPr>
          <a:xfrm>
            <a:off x="2834333" y="2258858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28" name="Прямокутник: округлені кути 40">
              <a:extLst>
                <a:ext uri="{FF2B5EF4-FFF2-40B4-BE49-F238E27FC236}">
                  <a16:creationId xmlns:a16="http://schemas.microsoft.com/office/drawing/2014/main" id="{86CA29DE-CF5D-4F5E-852E-203A2FBB1CEC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Прямокутник: округлені кути 41">
              <a:extLst>
                <a:ext uri="{FF2B5EF4-FFF2-40B4-BE49-F238E27FC236}">
                  <a16:creationId xmlns:a16="http://schemas.microsoft.com/office/drawing/2014/main" id="{A6EBCC33-EF08-41A8-A44C-EA6067832388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СПИТ</a:t>
              </a:r>
            </a:p>
          </p:txBody>
        </p:sp>
      </p:grpSp>
      <p:grpSp>
        <p:nvGrpSpPr>
          <p:cNvPr id="230" name="Групувати 42">
            <a:extLst>
              <a:ext uri="{FF2B5EF4-FFF2-40B4-BE49-F238E27FC236}">
                <a16:creationId xmlns:a16="http://schemas.microsoft.com/office/drawing/2014/main" id="{3FF7CE13-5F30-40E0-8628-DFEA6C54DC13}"/>
              </a:ext>
            </a:extLst>
          </p:cNvPr>
          <p:cNvGrpSpPr/>
          <p:nvPr/>
        </p:nvGrpSpPr>
        <p:grpSpPr>
          <a:xfrm>
            <a:off x="2834334" y="1375814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31" name="Прямокутник: округлені кути 43">
              <a:extLst>
                <a:ext uri="{FF2B5EF4-FFF2-40B4-BE49-F238E27FC236}">
                  <a16:creationId xmlns:a16="http://schemas.microsoft.com/office/drawing/2014/main" id="{E7D455C1-F5B2-4E47-9855-8722D178F93F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Прямокутник: округлені кути 44">
              <a:extLst>
                <a:ext uri="{FF2B5EF4-FFF2-40B4-BE49-F238E27FC236}">
                  <a16:creationId xmlns:a16="http://schemas.microsoft.com/office/drawing/2014/main" id="{327C5D9C-7473-4BE2-A6FF-0CED70087966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СОБАКА</a:t>
              </a:r>
            </a:p>
          </p:txBody>
        </p:sp>
      </p:grpSp>
      <p:cxnSp>
        <p:nvCxnSpPr>
          <p:cNvPr id="233" name="Пряма сполучна лінія 64">
            <a:extLst>
              <a:ext uri="{FF2B5EF4-FFF2-40B4-BE49-F238E27FC236}">
                <a16:creationId xmlns:a16="http://schemas.microsoft.com/office/drawing/2014/main" id="{E39F81EE-34D5-4C3E-84E8-E6E4DCDD2F19}"/>
              </a:ext>
            </a:extLst>
          </p:cNvPr>
          <p:cNvCxnSpPr>
            <a:cxnSpLocks/>
          </p:cNvCxnSpPr>
          <p:nvPr/>
        </p:nvCxnSpPr>
        <p:spPr>
          <a:xfrm flipV="1">
            <a:off x="1758526" y="1695115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234" name="Пряма сполучна лінія 66">
            <a:extLst>
              <a:ext uri="{FF2B5EF4-FFF2-40B4-BE49-F238E27FC236}">
                <a16:creationId xmlns:a16="http://schemas.microsoft.com/office/drawing/2014/main" id="{73C24292-EF53-4AF6-AA08-D140907EE24E}"/>
              </a:ext>
            </a:extLst>
          </p:cNvPr>
          <p:cNvCxnSpPr>
            <a:cxnSpLocks/>
          </p:cNvCxnSpPr>
          <p:nvPr/>
        </p:nvCxnSpPr>
        <p:spPr>
          <a:xfrm>
            <a:off x="5812661" y="2592088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235" name="Пряма сполучна лінія 67">
            <a:extLst>
              <a:ext uri="{FF2B5EF4-FFF2-40B4-BE49-F238E27FC236}">
                <a16:creationId xmlns:a16="http://schemas.microsoft.com/office/drawing/2014/main" id="{80E4BA24-A7B9-42B7-99A6-2783B905F961}"/>
              </a:ext>
            </a:extLst>
          </p:cNvPr>
          <p:cNvCxnSpPr>
            <a:cxnSpLocks/>
          </p:cNvCxnSpPr>
          <p:nvPr/>
        </p:nvCxnSpPr>
        <p:spPr>
          <a:xfrm flipV="1">
            <a:off x="1766260" y="3419037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236" name="Групувати 15">
            <a:extLst>
              <a:ext uri="{FF2B5EF4-FFF2-40B4-BE49-F238E27FC236}">
                <a16:creationId xmlns:a16="http://schemas.microsoft.com/office/drawing/2014/main" id="{5CD58C2C-7964-4A4C-B22E-1BA9ADDFC0F0}"/>
              </a:ext>
            </a:extLst>
          </p:cNvPr>
          <p:cNvGrpSpPr/>
          <p:nvPr/>
        </p:nvGrpSpPr>
        <p:grpSpPr>
          <a:xfrm>
            <a:off x="400361" y="1059794"/>
            <a:ext cx="1343378" cy="1270642"/>
            <a:chOff x="427239" y="1064139"/>
            <a:chExt cx="1343378" cy="1270642"/>
          </a:xfrm>
        </p:grpSpPr>
        <p:grpSp>
          <p:nvGrpSpPr>
            <p:cNvPr id="237" name="Групувати 45">
              <a:extLst>
                <a:ext uri="{FF2B5EF4-FFF2-40B4-BE49-F238E27FC236}">
                  <a16:creationId xmlns:a16="http://schemas.microsoft.com/office/drawing/2014/main" id="{8FC0DEC1-62EB-4DE3-943D-4DB602FC1E34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239" name="Прямокутник: округлені кути 46">
                <a:extLst>
                  <a:ext uri="{FF2B5EF4-FFF2-40B4-BE49-F238E27FC236}">
                    <a16:creationId xmlns:a16="http://schemas.microsoft.com/office/drawing/2014/main" id="{8A13D1B7-8F79-4F74-8CC9-8EBC668BD6A3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" name="Прямокутник: округлені кути 47">
                <a:extLst>
                  <a:ext uri="{FF2B5EF4-FFF2-40B4-BE49-F238E27FC236}">
                    <a16:creationId xmlns:a16="http://schemas.microsoft.com/office/drawing/2014/main" id="{5A958B8B-8D5F-4F31-B23E-5CAC0E4508C7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38" name="Picture 2">
              <a:extLst>
                <a:ext uri="{FF2B5EF4-FFF2-40B4-BE49-F238E27FC236}">
                  <a16:creationId xmlns:a16="http://schemas.microsoft.com/office/drawing/2014/main" id="{DA8B6DED-030D-4CD3-A924-76AB28A7E4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" r="-1375"/>
            <a:stretch/>
          </p:blipFill>
          <p:spPr bwMode="auto">
            <a:xfrm>
              <a:off x="539082" y="1194327"/>
              <a:ext cx="1119691" cy="983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1" name="Групувати 16">
            <a:extLst>
              <a:ext uri="{FF2B5EF4-FFF2-40B4-BE49-F238E27FC236}">
                <a16:creationId xmlns:a16="http://schemas.microsoft.com/office/drawing/2014/main" id="{1DA34C3B-0D97-421B-8003-55DD02AC76F7}"/>
              </a:ext>
            </a:extLst>
          </p:cNvPr>
          <p:cNvGrpSpPr/>
          <p:nvPr/>
        </p:nvGrpSpPr>
        <p:grpSpPr>
          <a:xfrm>
            <a:off x="6856035" y="1958397"/>
            <a:ext cx="1343378" cy="1270642"/>
            <a:chOff x="6860392" y="1958397"/>
            <a:chExt cx="1343378" cy="1270642"/>
          </a:xfrm>
        </p:grpSpPr>
        <p:grpSp>
          <p:nvGrpSpPr>
            <p:cNvPr id="242" name="Групувати 60">
              <a:extLst>
                <a:ext uri="{FF2B5EF4-FFF2-40B4-BE49-F238E27FC236}">
                  <a16:creationId xmlns:a16="http://schemas.microsoft.com/office/drawing/2014/main" id="{8AD5A703-BD35-42CD-9844-091787CB072F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44" name="Прямокутник: округлені кути 46">
                <a:extLst>
                  <a:ext uri="{FF2B5EF4-FFF2-40B4-BE49-F238E27FC236}">
                    <a16:creationId xmlns:a16="http://schemas.microsoft.com/office/drawing/2014/main" id="{C35FEFA5-4A29-4112-A2B0-AE225F5427BE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5" name="Прямокутник: округлені кути 47">
                <a:extLst>
                  <a:ext uri="{FF2B5EF4-FFF2-40B4-BE49-F238E27FC236}">
                    <a16:creationId xmlns:a16="http://schemas.microsoft.com/office/drawing/2014/main" id="{6A9B748F-0CF0-4B22-A9E5-2B33F37B9825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43" name="Рисунок 242">
              <a:extLst>
                <a:ext uri="{FF2B5EF4-FFF2-40B4-BE49-F238E27FC236}">
                  <a16:creationId xmlns:a16="http://schemas.microsoft.com/office/drawing/2014/main" id="{46394CFE-E21B-4189-8F47-07EDC6DED7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8904"/>
            <a:stretch/>
          </p:blipFill>
          <p:spPr>
            <a:xfrm>
              <a:off x="7123289" y="2080880"/>
              <a:ext cx="980174" cy="906282"/>
            </a:xfrm>
            <a:prstGeom prst="rect">
              <a:avLst/>
            </a:prstGeom>
          </p:spPr>
        </p:pic>
      </p:grpSp>
      <p:grpSp>
        <p:nvGrpSpPr>
          <p:cNvPr id="246" name="Групувати 19">
            <a:extLst>
              <a:ext uri="{FF2B5EF4-FFF2-40B4-BE49-F238E27FC236}">
                <a16:creationId xmlns:a16="http://schemas.microsoft.com/office/drawing/2014/main" id="{A6C8E268-5813-422B-886C-9941653EAFC2}"/>
              </a:ext>
            </a:extLst>
          </p:cNvPr>
          <p:cNvGrpSpPr/>
          <p:nvPr/>
        </p:nvGrpSpPr>
        <p:grpSpPr>
          <a:xfrm>
            <a:off x="424019" y="2779372"/>
            <a:ext cx="1343378" cy="1270642"/>
            <a:chOff x="428376" y="2779372"/>
            <a:chExt cx="1343378" cy="1270642"/>
          </a:xfrm>
        </p:grpSpPr>
        <p:grpSp>
          <p:nvGrpSpPr>
            <p:cNvPr id="247" name="Групувати 57">
              <a:extLst>
                <a:ext uri="{FF2B5EF4-FFF2-40B4-BE49-F238E27FC236}">
                  <a16:creationId xmlns:a16="http://schemas.microsoft.com/office/drawing/2014/main" id="{17D20C37-AB95-4515-A65A-7D5CAF77DE7B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49" name="Прямокутник: округлені кути 46">
                <a:extLst>
                  <a:ext uri="{FF2B5EF4-FFF2-40B4-BE49-F238E27FC236}">
                    <a16:creationId xmlns:a16="http://schemas.microsoft.com/office/drawing/2014/main" id="{8561CD25-9A97-44CF-90E0-E7884B1F84BE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" name="Прямокутник: округлені кути 47">
                <a:extLst>
                  <a:ext uri="{FF2B5EF4-FFF2-40B4-BE49-F238E27FC236}">
                    <a16:creationId xmlns:a16="http://schemas.microsoft.com/office/drawing/2014/main" id="{1FD500A7-C3AE-4C92-B7B5-D2F2EA94CFD9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48" name="Рисунок 247">
              <a:extLst>
                <a:ext uri="{FF2B5EF4-FFF2-40B4-BE49-F238E27FC236}">
                  <a16:creationId xmlns:a16="http://schemas.microsoft.com/office/drawing/2014/main" id="{03D4B8BA-729A-4A3C-8BEC-4ABDE72BC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4449" y="3008513"/>
              <a:ext cx="881224" cy="849427"/>
            </a:xfrm>
            <a:prstGeom prst="rect">
              <a:avLst/>
            </a:prstGeom>
          </p:spPr>
        </p:pic>
      </p:grpSp>
      <p:grpSp>
        <p:nvGrpSpPr>
          <p:cNvPr id="251" name="Групувати 39">
            <a:extLst>
              <a:ext uri="{FF2B5EF4-FFF2-40B4-BE49-F238E27FC236}">
                <a16:creationId xmlns:a16="http://schemas.microsoft.com/office/drawing/2014/main" id="{8EA8DEBC-2976-47EB-A92C-A525887CBBFE}"/>
              </a:ext>
            </a:extLst>
          </p:cNvPr>
          <p:cNvGrpSpPr/>
          <p:nvPr/>
        </p:nvGrpSpPr>
        <p:grpSpPr>
          <a:xfrm>
            <a:off x="2819547" y="4102363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52" name="Прямокутник: округлені кути 40">
              <a:extLst>
                <a:ext uri="{FF2B5EF4-FFF2-40B4-BE49-F238E27FC236}">
                  <a16:creationId xmlns:a16="http://schemas.microsoft.com/office/drawing/2014/main" id="{A7F540A4-962A-4232-90FC-4F384C81C0C0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Прямокутник: округлені кути 41">
              <a:extLst>
                <a:ext uri="{FF2B5EF4-FFF2-40B4-BE49-F238E27FC236}">
                  <a16:creationId xmlns:a16="http://schemas.microsoft.com/office/drawing/2014/main" id="{3F96A97F-5A5B-4AB8-B62C-9CDA807B21BA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БУДКЕ</a:t>
              </a:r>
            </a:p>
          </p:txBody>
        </p:sp>
      </p:grpSp>
      <p:cxnSp>
        <p:nvCxnSpPr>
          <p:cNvPr id="254" name="Пряма сполучна лінія 66">
            <a:extLst>
              <a:ext uri="{FF2B5EF4-FFF2-40B4-BE49-F238E27FC236}">
                <a16:creationId xmlns:a16="http://schemas.microsoft.com/office/drawing/2014/main" id="{FA8A03C8-DD7C-4E6C-893E-8C5BA60B2179}"/>
              </a:ext>
            </a:extLst>
          </p:cNvPr>
          <p:cNvCxnSpPr>
            <a:cxnSpLocks/>
          </p:cNvCxnSpPr>
          <p:nvPr/>
        </p:nvCxnSpPr>
        <p:spPr>
          <a:xfrm>
            <a:off x="5797875" y="4435593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255" name="Групувати 16">
            <a:extLst>
              <a:ext uri="{FF2B5EF4-FFF2-40B4-BE49-F238E27FC236}">
                <a16:creationId xmlns:a16="http://schemas.microsoft.com/office/drawing/2014/main" id="{63D5624D-8961-483D-B9C2-9DE4E97E0DCF}"/>
              </a:ext>
            </a:extLst>
          </p:cNvPr>
          <p:cNvGrpSpPr/>
          <p:nvPr/>
        </p:nvGrpSpPr>
        <p:grpSpPr>
          <a:xfrm>
            <a:off x="6841249" y="3801902"/>
            <a:ext cx="1343378" cy="1270642"/>
            <a:chOff x="6860392" y="1958397"/>
            <a:chExt cx="1343378" cy="1270642"/>
          </a:xfrm>
        </p:grpSpPr>
        <p:grpSp>
          <p:nvGrpSpPr>
            <p:cNvPr id="256" name="Групувати 60">
              <a:extLst>
                <a:ext uri="{FF2B5EF4-FFF2-40B4-BE49-F238E27FC236}">
                  <a16:creationId xmlns:a16="http://schemas.microsoft.com/office/drawing/2014/main" id="{B9328E4F-9152-48A1-9580-1AA57ED4345D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58" name="Прямокутник: округлені кути 46">
                <a:extLst>
                  <a:ext uri="{FF2B5EF4-FFF2-40B4-BE49-F238E27FC236}">
                    <a16:creationId xmlns:a16="http://schemas.microsoft.com/office/drawing/2014/main" id="{9554C45F-CA6F-4E60-8939-5BD8D7709901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9" name="Прямокутник: округлені кути 47">
                <a:extLst>
                  <a:ext uri="{FF2B5EF4-FFF2-40B4-BE49-F238E27FC236}">
                    <a16:creationId xmlns:a16="http://schemas.microsoft.com/office/drawing/2014/main" id="{7B022938-9965-44E6-B3DE-170ECB3026DD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57" name="Рисунок 256">
              <a:extLst>
                <a:ext uri="{FF2B5EF4-FFF2-40B4-BE49-F238E27FC236}">
                  <a16:creationId xmlns:a16="http://schemas.microsoft.com/office/drawing/2014/main" id="{C5DB5087-1209-42A1-B09A-D2478CC0FC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" b="235"/>
            <a:stretch/>
          </p:blipFill>
          <p:spPr>
            <a:xfrm>
              <a:off x="6989363" y="2040449"/>
              <a:ext cx="1128886" cy="1078410"/>
            </a:xfrm>
            <a:prstGeom prst="rect">
              <a:avLst/>
            </a:prstGeom>
          </p:spPr>
        </p:pic>
      </p:grpSp>
      <p:grpSp>
        <p:nvGrpSpPr>
          <p:cNvPr id="260" name="Групувати 36">
            <a:extLst>
              <a:ext uri="{FF2B5EF4-FFF2-40B4-BE49-F238E27FC236}">
                <a16:creationId xmlns:a16="http://schemas.microsoft.com/office/drawing/2014/main" id="{80A5C051-F7EC-454D-B1D8-38264602DE51}"/>
              </a:ext>
            </a:extLst>
          </p:cNvPr>
          <p:cNvGrpSpPr/>
          <p:nvPr/>
        </p:nvGrpSpPr>
        <p:grpSpPr>
          <a:xfrm>
            <a:off x="2834333" y="3141902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61" name="Прямокутник: округлені кути 37">
              <a:extLst>
                <a:ext uri="{FF2B5EF4-FFF2-40B4-BE49-F238E27FC236}">
                  <a16:creationId xmlns:a16="http://schemas.microsoft.com/office/drawing/2014/main" id="{53CC3A9A-DDB6-43F8-A9C6-C68B1891CED0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Прямокутник: округлені кути 38">
              <a:extLst>
                <a:ext uri="{FF2B5EF4-FFF2-40B4-BE49-F238E27FC236}">
                  <a16:creationId xmlns:a16="http://schemas.microsoft.com/office/drawing/2014/main" id="{41AEBC1A-F3B9-4506-AFF6-9C225A6404E7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НА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3" name="Групувати 39">
            <a:extLst>
              <a:ext uri="{FF2B5EF4-FFF2-40B4-BE49-F238E27FC236}">
                <a16:creationId xmlns:a16="http://schemas.microsoft.com/office/drawing/2014/main" id="{A595071E-BD63-48CE-A3F6-9336E27E77DB}"/>
              </a:ext>
            </a:extLst>
          </p:cNvPr>
          <p:cNvGrpSpPr/>
          <p:nvPr/>
        </p:nvGrpSpPr>
        <p:grpSpPr>
          <a:xfrm>
            <a:off x="2834333" y="2258858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64" name="Прямокутник: округлені кути 40">
              <a:extLst>
                <a:ext uri="{FF2B5EF4-FFF2-40B4-BE49-F238E27FC236}">
                  <a16:creationId xmlns:a16="http://schemas.microsoft.com/office/drawing/2014/main" id="{A7272F58-A1FD-4E87-A42B-645BA4BAA30E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Прямокутник: округлені кути 41">
              <a:extLst>
                <a:ext uri="{FF2B5EF4-FFF2-40B4-BE49-F238E27FC236}">
                  <a16:creationId xmlns:a16="http://schemas.microsoft.com/office/drawing/2014/main" id="{13F7626F-1275-45E9-892B-CAF59196A16B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ЖИВЁТ</a:t>
              </a:r>
            </a:p>
          </p:txBody>
        </p:sp>
      </p:grpSp>
      <p:grpSp>
        <p:nvGrpSpPr>
          <p:cNvPr id="266" name="Групувати 42">
            <a:extLst>
              <a:ext uri="{FF2B5EF4-FFF2-40B4-BE49-F238E27FC236}">
                <a16:creationId xmlns:a16="http://schemas.microsoft.com/office/drawing/2014/main" id="{866A2198-BFF9-4A6F-AADA-014BE2717216}"/>
              </a:ext>
            </a:extLst>
          </p:cNvPr>
          <p:cNvGrpSpPr/>
          <p:nvPr/>
        </p:nvGrpSpPr>
        <p:grpSpPr>
          <a:xfrm>
            <a:off x="2834334" y="1375814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67" name="Прямокутник: округлені кути 43">
              <a:extLst>
                <a:ext uri="{FF2B5EF4-FFF2-40B4-BE49-F238E27FC236}">
                  <a16:creationId xmlns:a16="http://schemas.microsoft.com/office/drawing/2014/main" id="{F0030CB2-E844-4991-A789-BC6052F2E1C4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Прямокутник: округлені кути 44">
              <a:extLst>
                <a:ext uri="{FF2B5EF4-FFF2-40B4-BE49-F238E27FC236}">
                  <a16:creationId xmlns:a16="http://schemas.microsoft.com/office/drawing/2014/main" id="{614FD90E-89F4-4B58-B16E-9306839CB620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БОБЁР</a:t>
              </a:r>
            </a:p>
          </p:txBody>
        </p:sp>
      </p:grpSp>
      <p:cxnSp>
        <p:nvCxnSpPr>
          <p:cNvPr id="269" name="Пряма сполучна лінія 64">
            <a:extLst>
              <a:ext uri="{FF2B5EF4-FFF2-40B4-BE49-F238E27FC236}">
                <a16:creationId xmlns:a16="http://schemas.microsoft.com/office/drawing/2014/main" id="{CCA0415E-029A-4633-AB47-D6CCDFC21D9C}"/>
              </a:ext>
            </a:extLst>
          </p:cNvPr>
          <p:cNvCxnSpPr>
            <a:cxnSpLocks/>
          </p:cNvCxnSpPr>
          <p:nvPr/>
        </p:nvCxnSpPr>
        <p:spPr>
          <a:xfrm flipV="1">
            <a:off x="1758526" y="1695115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270" name="Пряма сполучна лінія 66">
            <a:extLst>
              <a:ext uri="{FF2B5EF4-FFF2-40B4-BE49-F238E27FC236}">
                <a16:creationId xmlns:a16="http://schemas.microsoft.com/office/drawing/2014/main" id="{7FF75A7F-8A49-4A03-A4A8-58AADF62CDEF}"/>
              </a:ext>
            </a:extLst>
          </p:cNvPr>
          <p:cNvCxnSpPr>
            <a:cxnSpLocks/>
          </p:cNvCxnSpPr>
          <p:nvPr/>
        </p:nvCxnSpPr>
        <p:spPr>
          <a:xfrm>
            <a:off x="5812661" y="2592088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271" name="Пряма сполучна лінія 67">
            <a:extLst>
              <a:ext uri="{FF2B5EF4-FFF2-40B4-BE49-F238E27FC236}">
                <a16:creationId xmlns:a16="http://schemas.microsoft.com/office/drawing/2014/main" id="{25739E15-4F56-499A-B6F0-488A794B1212}"/>
              </a:ext>
            </a:extLst>
          </p:cNvPr>
          <p:cNvCxnSpPr>
            <a:cxnSpLocks/>
          </p:cNvCxnSpPr>
          <p:nvPr/>
        </p:nvCxnSpPr>
        <p:spPr>
          <a:xfrm flipV="1">
            <a:off x="1766260" y="3419037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272" name="Групувати 15">
            <a:extLst>
              <a:ext uri="{FF2B5EF4-FFF2-40B4-BE49-F238E27FC236}">
                <a16:creationId xmlns:a16="http://schemas.microsoft.com/office/drawing/2014/main" id="{EEB5E3E4-7FDB-4BD7-B1A1-E6B62BED72D9}"/>
              </a:ext>
            </a:extLst>
          </p:cNvPr>
          <p:cNvGrpSpPr/>
          <p:nvPr/>
        </p:nvGrpSpPr>
        <p:grpSpPr>
          <a:xfrm>
            <a:off x="400361" y="1059794"/>
            <a:ext cx="1343378" cy="1270642"/>
            <a:chOff x="427239" y="1064139"/>
            <a:chExt cx="1343378" cy="1270642"/>
          </a:xfrm>
        </p:grpSpPr>
        <p:grpSp>
          <p:nvGrpSpPr>
            <p:cNvPr id="273" name="Групувати 45">
              <a:extLst>
                <a:ext uri="{FF2B5EF4-FFF2-40B4-BE49-F238E27FC236}">
                  <a16:creationId xmlns:a16="http://schemas.microsoft.com/office/drawing/2014/main" id="{CD45130F-44A4-4EDF-8097-B02E087FAA13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275" name="Прямокутник: округлені кути 46">
                <a:extLst>
                  <a:ext uri="{FF2B5EF4-FFF2-40B4-BE49-F238E27FC236}">
                    <a16:creationId xmlns:a16="http://schemas.microsoft.com/office/drawing/2014/main" id="{C11CE7E2-D328-4C1D-B3E3-C059D952B0EA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6" name="Прямокутник: округлені кути 47">
                <a:extLst>
                  <a:ext uri="{FF2B5EF4-FFF2-40B4-BE49-F238E27FC236}">
                    <a16:creationId xmlns:a16="http://schemas.microsoft.com/office/drawing/2014/main" id="{2D770654-BF4D-40C1-8DD9-B364E8BA0391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74" name="Picture 2">
              <a:extLst>
                <a:ext uri="{FF2B5EF4-FFF2-40B4-BE49-F238E27FC236}">
                  <a16:creationId xmlns:a16="http://schemas.microsoft.com/office/drawing/2014/main" id="{3CB9D9EA-1083-4941-BB3D-C5EB5129BB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6" b="466"/>
            <a:stretch/>
          </p:blipFill>
          <p:spPr bwMode="auto">
            <a:xfrm>
              <a:off x="450898" y="1194327"/>
              <a:ext cx="1207876" cy="1060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7" name="Групувати 16">
            <a:extLst>
              <a:ext uri="{FF2B5EF4-FFF2-40B4-BE49-F238E27FC236}">
                <a16:creationId xmlns:a16="http://schemas.microsoft.com/office/drawing/2014/main" id="{7954F99A-B03A-428E-9BE9-EAA3862FDDFA}"/>
              </a:ext>
            </a:extLst>
          </p:cNvPr>
          <p:cNvGrpSpPr/>
          <p:nvPr/>
        </p:nvGrpSpPr>
        <p:grpSpPr>
          <a:xfrm>
            <a:off x="6856035" y="1958397"/>
            <a:ext cx="1343378" cy="1270642"/>
            <a:chOff x="6860392" y="1958397"/>
            <a:chExt cx="1343378" cy="1270642"/>
          </a:xfrm>
        </p:grpSpPr>
        <p:grpSp>
          <p:nvGrpSpPr>
            <p:cNvPr id="278" name="Групувати 60">
              <a:extLst>
                <a:ext uri="{FF2B5EF4-FFF2-40B4-BE49-F238E27FC236}">
                  <a16:creationId xmlns:a16="http://schemas.microsoft.com/office/drawing/2014/main" id="{13201F0B-2716-407F-8571-5F40739967FB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80" name="Прямокутник: округлені кути 46">
                <a:extLst>
                  <a:ext uri="{FF2B5EF4-FFF2-40B4-BE49-F238E27FC236}">
                    <a16:creationId xmlns:a16="http://schemas.microsoft.com/office/drawing/2014/main" id="{D5E0E69D-68E8-4745-8137-5E8FB0D941E5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1" name="Прямокутник: округлені кути 47">
                <a:extLst>
                  <a:ext uri="{FF2B5EF4-FFF2-40B4-BE49-F238E27FC236}">
                    <a16:creationId xmlns:a16="http://schemas.microsoft.com/office/drawing/2014/main" id="{1B76A23D-6851-42B6-8CF7-8E1C22D08404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79" name="Рисунок 278">
              <a:extLst>
                <a:ext uri="{FF2B5EF4-FFF2-40B4-BE49-F238E27FC236}">
                  <a16:creationId xmlns:a16="http://schemas.microsoft.com/office/drawing/2014/main" id="{EDE7F086-CD85-4DCF-9D06-B0252B9C8F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4" t="-2944" r="-7394" b="2429"/>
            <a:stretch/>
          </p:blipFill>
          <p:spPr>
            <a:xfrm>
              <a:off x="7123289" y="2016445"/>
              <a:ext cx="980174" cy="992061"/>
            </a:xfrm>
            <a:prstGeom prst="rect">
              <a:avLst/>
            </a:prstGeom>
          </p:spPr>
        </p:pic>
      </p:grpSp>
      <p:grpSp>
        <p:nvGrpSpPr>
          <p:cNvPr id="282" name="Групувати 19">
            <a:extLst>
              <a:ext uri="{FF2B5EF4-FFF2-40B4-BE49-F238E27FC236}">
                <a16:creationId xmlns:a16="http://schemas.microsoft.com/office/drawing/2014/main" id="{226894BE-0590-4BE9-8825-E52B9DAABEF2}"/>
              </a:ext>
            </a:extLst>
          </p:cNvPr>
          <p:cNvGrpSpPr/>
          <p:nvPr/>
        </p:nvGrpSpPr>
        <p:grpSpPr>
          <a:xfrm>
            <a:off x="424019" y="2779372"/>
            <a:ext cx="1343378" cy="1270642"/>
            <a:chOff x="428376" y="2779372"/>
            <a:chExt cx="1343378" cy="1270642"/>
          </a:xfrm>
        </p:grpSpPr>
        <p:grpSp>
          <p:nvGrpSpPr>
            <p:cNvPr id="283" name="Групувати 57">
              <a:extLst>
                <a:ext uri="{FF2B5EF4-FFF2-40B4-BE49-F238E27FC236}">
                  <a16:creationId xmlns:a16="http://schemas.microsoft.com/office/drawing/2014/main" id="{BF5BFBD6-AA42-4059-8024-E302724955DF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85" name="Прямокутник: округлені кути 46">
                <a:extLst>
                  <a:ext uri="{FF2B5EF4-FFF2-40B4-BE49-F238E27FC236}">
                    <a16:creationId xmlns:a16="http://schemas.microsoft.com/office/drawing/2014/main" id="{38B0FB5C-F36C-453E-8108-4B0705696A24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6" name="Прямокутник: округлені кути 47">
                <a:extLst>
                  <a:ext uri="{FF2B5EF4-FFF2-40B4-BE49-F238E27FC236}">
                    <a16:creationId xmlns:a16="http://schemas.microsoft.com/office/drawing/2014/main" id="{CB72742B-6E74-4868-AA03-EE48793B7B4A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84" name="Рисунок 283">
              <a:extLst>
                <a:ext uri="{FF2B5EF4-FFF2-40B4-BE49-F238E27FC236}">
                  <a16:creationId xmlns:a16="http://schemas.microsoft.com/office/drawing/2014/main" id="{AF46CD14-31DB-4C13-A419-396312B13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9449" y="2857479"/>
              <a:ext cx="650785" cy="1065502"/>
            </a:xfrm>
            <a:prstGeom prst="rect">
              <a:avLst/>
            </a:prstGeom>
          </p:spPr>
        </p:pic>
      </p:grpSp>
      <p:grpSp>
        <p:nvGrpSpPr>
          <p:cNvPr id="287" name="Групувати 39">
            <a:extLst>
              <a:ext uri="{FF2B5EF4-FFF2-40B4-BE49-F238E27FC236}">
                <a16:creationId xmlns:a16="http://schemas.microsoft.com/office/drawing/2014/main" id="{2C372FB6-9B19-4339-AE9E-39D026DC2C5F}"/>
              </a:ext>
            </a:extLst>
          </p:cNvPr>
          <p:cNvGrpSpPr/>
          <p:nvPr/>
        </p:nvGrpSpPr>
        <p:grpSpPr>
          <a:xfrm>
            <a:off x="2819547" y="4102363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88" name="Прямокутник: округлені кути 40">
              <a:extLst>
                <a:ext uri="{FF2B5EF4-FFF2-40B4-BE49-F238E27FC236}">
                  <a16:creationId xmlns:a16="http://schemas.microsoft.com/office/drawing/2014/main" id="{75967DBD-09CE-4E4E-875A-4294D64DC725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Прямокутник: округлені кути 41">
              <a:extLst>
                <a:ext uri="{FF2B5EF4-FFF2-40B4-BE49-F238E27FC236}">
                  <a16:creationId xmlns:a16="http://schemas.microsoft.com/office/drawing/2014/main" id="{C6C4DBC9-B711-42BD-A977-E46436450233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БОЛОТЕ</a:t>
              </a:r>
            </a:p>
          </p:txBody>
        </p:sp>
      </p:grpSp>
      <p:cxnSp>
        <p:nvCxnSpPr>
          <p:cNvPr id="290" name="Пряма сполучна лінія 66">
            <a:extLst>
              <a:ext uri="{FF2B5EF4-FFF2-40B4-BE49-F238E27FC236}">
                <a16:creationId xmlns:a16="http://schemas.microsoft.com/office/drawing/2014/main" id="{BADA6055-8D19-4E6C-8F68-69BDD7D8D54E}"/>
              </a:ext>
            </a:extLst>
          </p:cNvPr>
          <p:cNvCxnSpPr>
            <a:cxnSpLocks/>
          </p:cNvCxnSpPr>
          <p:nvPr/>
        </p:nvCxnSpPr>
        <p:spPr>
          <a:xfrm>
            <a:off x="5797875" y="4435593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291" name="Групувати 16">
            <a:extLst>
              <a:ext uri="{FF2B5EF4-FFF2-40B4-BE49-F238E27FC236}">
                <a16:creationId xmlns:a16="http://schemas.microsoft.com/office/drawing/2014/main" id="{64CC0D2F-EB5A-4625-9BBA-BD6808E56F3D}"/>
              </a:ext>
            </a:extLst>
          </p:cNvPr>
          <p:cNvGrpSpPr/>
          <p:nvPr/>
        </p:nvGrpSpPr>
        <p:grpSpPr>
          <a:xfrm>
            <a:off x="6841249" y="3801902"/>
            <a:ext cx="1343378" cy="1270642"/>
            <a:chOff x="6860392" y="1958397"/>
            <a:chExt cx="1343378" cy="1270642"/>
          </a:xfrm>
        </p:grpSpPr>
        <p:grpSp>
          <p:nvGrpSpPr>
            <p:cNvPr id="292" name="Групувати 60">
              <a:extLst>
                <a:ext uri="{FF2B5EF4-FFF2-40B4-BE49-F238E27FC236}">
                  <a16:creationId xmlns:a16="http://schemas.microsoft.com/office/drawing/2014/main" id="{8209C020-CCFD-43D5-98D4-744D4E1D66C9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94" name="Прямокутник: округлені кути 46">
                <a:extLst>
                  <a:ext uri="{FF2B5EF4-FFF2-40B4-BE49-F238E27FC236}">
                    <a16:creationId xmlns:a16="http://schemas.microsoft.com/office/drawing/2014/main" id="{0613B1EB-5250-4C93-A654-C21E97A2870E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5" name="Прямокутник: округлені кути 47">
                <a:extLst>
                  <a:ext uri="{FF2B5EF4-FFF2-40B4-BE49-F238E27FC236}">
                    <a16:creationId xmlns:a16="http://schemas.microsoft.com/office/drawing/2014/main" id="{65EAB996-E63F-46C5-A106-8700C4459440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93" name="Рисунок 292">
              <a:extLst>
                <a:ext uri="{FF2B5EF4-FFF2-40B4-BE49-F238E27FC236}">
                  <a16:creationId xmlns:a16="http://schemas.microsoft.com/office/drawing/2014/main" id="{44B5DC94-FBAB-411A-BD63-4721DF52AC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" r="66"/>
            <a:stretch/>
          </p:blipFill>
          <p:spPr>
            <a:xfrm>
              <a:off x="7057227" y="2123914"/>
              <a:ext cx="980174" cy="936347"/>
            </a:xfrm>
            <a:prstGeom prst="rect">
              <a:avLst/>
            </a:prstGeom>
          </p:spPr>
        </p:pic>
      </p:grpSp>
      <p:grpSp>
        <p:nvGrpSpPr>
          <p:cNvPr id="296" name="Групувати 36">
            <a:extLst>
              <a:ext uri="{FF2B5EF4-FFF2-40B4-BE49-F238E27FC236}">
                <a16:creationId xmlns:a16="http://schemas.microsoft.com/office/drawing/2014/main" id="{F57E38BC-DC1A-447A-A075-3D2A32E5B61E}"/>
              </a:ext>
            </a:extLst>
          </p:cNvPr>
          <p:cNvGrpSpPr/>
          <p:nvPr/>
        </p:nvGrpSpPr>
        <p:grpSpPr>
          <a:xfrm>
            <a:off x="2857376" y="3141902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97" name="Прямокутник: округлені кути 37">
              <a:extLst>
                <a:ext uri="{FF2B5EF4-FFF2-40B4-BE49-F238E27FC236}">
                  <a16:creationId xmlns:a16="http://schemas.microsoft.com/office/drawing/2014/main" id="{18174FBB-BF39-4A25-A8A5-D0381DA7ABA0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Прямокутник: округлені кути 38">
              <a:extLst>
                <a:ext uri="{FF2B5EF4-FFF2-40B4-BE49-F238E27FC236}">
                  <a16:creationId xmlns:a16="http://schemas.microsoft.com/office/drawing/2014/main" id="{B4E03804-1351-4266-8B4B-7BB9118CFAA9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ВКУСНЫЕ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9" name="Групувати 39">
            <a:extLst>
              <a:ext uri="{FF2B5EF4-FFF2-40B4-BE49-F238E27FC236}">
                <a16:creationId xmlns:a16="http://schemas.microsoft.com/office/drawing/2014/main" id="{918951EB-1985-4951-918A-8DAEC9EC9416}"/>
              </a:ext>
            </a:extLst>
          </p:cNvPr>
          <p:cNvGrpSpPr/>
          <p:nvPr/>
        </p:nvGrpSpPr>
        <p:grpSpPr>
          <a:xfrm>
            <a:off x="2857376" y="2258858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00" name="Прямокутник: округлені кути 40">
              <a:extLst>
                <a:ext uri="{FF2B5EF4-FFF2-40B4-BE49-F238E27FC236}">
                  <a16:creationId xmlns:a16="http://schemas.microsoft.com/office/drawing/2014/main" id="{E72A1BB7-15C3-4349-B97B-FC2EFE39F5A5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Прямокутник: округлені кути 41">
              <a:extLst>
                <a:ext uri="{FF2B5EF4-FFF2-40B4-BE49-F238E27FC236}">
                  <a16:creationId xmlns:a16="http://schemas.microsoft.com/office/drawing/2014/main" id="{3A73B3B7-122B-42E0-908F-5EABF36D36B8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БАНКЕ</a:t>
              </a:r>
            </a:p>
          </p:txBody>
        </p:sp>
      </p:grpSp>
      <p:grpSp>
        <p:nvGrpSpPr>
          <p:cNvPr id="302" name="Групувати 42">
            <a:extLst>
              <a:ext uri="{FF2B5EF4-FFF2-40B4-BE49-F238E27FC236}">
                <a16:creationId xmlns:a16="http://schemas.microsoft.com/office/drawing/2014/main" id="{C3BEB18D-6040-493E-ADD6-FF0A2EC245E7}"/>
              </a:ext>
            </a:extLst>
          </p:cNvPr>
          <p:cNvGrpSpPr/>
          <p:nvPr/>
        </p:nvGrpSpPr>
        <p:grpSpPr>
          <a:xfrm>
            <a:off x="2857377" y="1375814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03" name="Прямокутник: округлені кути 43">
              <a:extLst>
                <a:ext uri="{FF2B5EF4-FFF2-40B4-BE49-F238E27FC236}">
                  <a16:creationId xmlns:a16="http://schemas.microsoft.com/office/drawing/2014/main" id="{61835E05-3291-4989-A09E-5562CB9ACD64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Прямокутник: округлені кути 44">
              <a:extLst>
                <a:ext uri="{FF2B5EF4-FFF2-40B4-BE49-F238E27FC236}">
                  <a16:creationId xmlns:a16="http://schemas.microsoft.com/office/drawing/2014/main" id="{D7677275-21CA-48E3-BC0B-9FE47F609977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В</a:t>
              </a:r>
            </a:p>
          </p:txBody>
        </p:sp>
      </p:grpSp>
      <p:cxnSp>
        <p:nvCxnSpPr>
          <p:cNvPr id="305" name="Пряма сполучна лінія 64">
            <a:extLst>
              <a:ext uri="{FF2B5EF4-FFF2-40B4-BE49-F238E27FC236}">
                <a16:creationId xmlns:a16="http://schemas.microsoft.com/office/drawing/2014/main" id="{BF1A044B-7EB4-4566-B29C-6DA386CF4573}"/>
              </a:ext>
            </a:extLst>
          </p:cNvPr>
          <p:cNvCxnSpPr>
            <a:cxnSpLocks/>
          </p:cNvCxnSpPr>
          <p:nvPr/>
        </p:nvCxnSpPr>
        <p:spPr>
          <a:xfrm flipV="1">
            <a:off x="1781569" y="1695115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306" name="Пряма сполучна лінія 66">
            <a:extLst>
              <a:ext uri="{FF2B5EF4-FFF2-40B4-BE49-F238E27FC236}">
                <a16:creationId xmlns:a16="http://schemas.microsoft.com/office/drawing/2014/main" id="{0A0A94E5-0A9E-4D18-A9E3-5905DDD9C05B}"/>
              </a:ext>
            </a:extLst>
          </p:cNvPr>
          <p:cNvCxnSpPr>
            <a:cxnSpLocks/>
          </p:cNvCxnSpPr>
          <p:nvPr/>
        </p:nvCxnSpPr>
        <p:spPr>
          <a:xfrm>
            <a:off x="5835704" y="2592088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307" name="Пряма сполучна лінія 67">
            <a:extLst>
              <a:ext uri="{FF2B5EF4-FFF2-40B4-BE49-F238E27FC236}">
                <a16:creationId xmlns:a16="http://schemas.microsoft.com/office/drawing/2014/main" id="{DE8A3CCB-BA10-4C28-A5BB-48230D79FC6B}"/>
              </a:ext>
            </a:extLst>
          </p:cNvPr>
          <p:cNvCxnSpPr>
            <a:cxnSpLocks/>
          </p:cNvCxnSpPr>
          <p:nvPr/>
        </p:nvCxnSpPr>
        <p:spPr>
          <a:xfrm flipV="1">
            <a:off x="1789303" y="3419037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308" name="Групувати 15">
            <a:extLst>
              <a:ext uri="{FF2B5EF4-FFF2-40B4-BE49-F238E27FC236}">
                <a16:creationId xmlns:a16="http://schemas.microsoft.com/office/drawing/2014/main" id="{F0B96047-8CEA-4AF1-8726-56362E07C319}"/>
              </a:ext>
            </a:extLst>
          </p:cNvPr>
          <p:cNvGrpSpPr/>
          <p:nvPr/>
        </p:nvGrpSpPr>
        <p:grpSpPr>
          <a:xfrm>
            <a:off x="423404" y="1059794"/>
            <a:ext cx="1343378" cy="1270642"/>
            <a:chOff x="427239" y="1064139"/>
            <a:chExt cx="1343378" cy="1270642"/>
          </a:xfrm>
        </p:grpSpPr>
        <p:grpSp>
          <p:nvGrpSpPr>
            <p:cNvPr id="309" name="Групувати 45">
              <a:extLst>
                <a:ext uri="{FF2B5EF4-FFF2-40B4-BE49-F238E27FC236}">
                  <a16:creationId xmlns:a16="http://schemas.microsoft.com/office/drawing/2014/main" id="{4761A252-DFF8-4C52-90CA-E84858BF4367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311" name="Прямокутник: округлені кути 46">
                <a:extLst>
                  <a:ext uri="{FF2B5EF4-FFF2-40B4-BE49-F238E27FC236}">
                    <a16:creationId xmlns:a16="http://schemas.microsoft.com/office/drawing/2014/main" id="{3352299F-C7A9-4BAE-92BE-3A6C37E64AB6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2" name="Прямокутник: округлені кути 47">
                <a:extLst>
                  <a:ext uri="{FF2B5EF4-FFF2-40B4-BE49-F238E27FC236}">
                    <a16:creationId xmlns:a16="http://schemas.microsoft.com/office/drawing/2014/main" id="{930A605D-6729-4E98-924D-B1F91E935A17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10" name="Picture 2">
              <a:extLst>
                <a:ext uri="{FF2B5EF4-FFF2-40B4-BE49-F238E27FC236}">
                  <a16:creationId xmlns:a16="http://schemas.microsoft.com/office/drawing/2014/main" id="{A5DDE28C-180F-45F8-B8B0-BD6C26BA0E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872" t="-3985" r="-6345" b="5508"/>
            <a:stretch/>
          </p:blipFill>
          <p:spPr bwMode="auto">
            <a:xfrm>
              <a:off x="630001" y="1223545"/>
              <a:ext cx="927809" cy="932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3" name="Групувати 16">
            <a:extLst>
              <a:ext uri="{FF2B5EF4-FFF2-40B4-BE49-F238E27FC236}">
                <a16:creationId xmlns:a16="http://schemas.microsoft.com/office/drawing/2014/main" id="{34FCAD3F-DAC4-4A1D-B863-D3A93AC2343E}"/>
              </a:ext>
            </a:extLst>
          </p:cNvPr>
          <p:cNvGrpSpPr/>
          <p:nvPr/>
        </p:nvGrpSpPr>
        <p:grpSpPr>
          <a:xfrm>
            <a:off x="6879078" y="1958397"/>
            <a:ext cx="1343378" cy="1270642"/>
            <a:chOff x="6860392" y="1958397"/>
            <a:chExt cx="1343378" cy="1270642"/>
          </a:xfrm>
        </p:grpSpPr>
        <p:grpSp>
          <p:nvGrpSpPr>
            <p:cNvPr id="314" name="Групувати 60">
              <a:extLst>
                <a:ext uri="{FF2B5EF4-FFF2-40B4-BE49-F238E27FC236}">
                  <a16:creationId xmlns:a16="http://schemas.microsoft.com/office/drawing/2014/main" id="{6F3C951B-3E40-4B0C-A587-07A07C0F0B1E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316" name="Прямокутник: округлені кути 46">
                <a:extLst>
                  <a:ext uri="{FF2B5EF4-FFF2-40B4-BE49-F238E27FC236}">
                    <a16:creationId xmlns:a16="http://schemas.microsoft.com/office/drawing/2014/main" id="{3887FA94-8E52-4867-8FFB-79BC81122292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7" name="Прямокутник: округлені кути 47">
                <a:extLst>
                  <a:ext uri="{FF2B5EF4-FFF2-40B4-BE49-F238E27FC236}">
                    <a16:creationId xmlns:a16="http://schemas.microsoft.com/office/drawing/2014/main" id="{5494136B-086A-4F40-A08F-3357D558B814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15" name="Рисунок 314">
              <a:extLst>
                <a:ext uri="{FF2B5EF4-FFF2-40B4-BE49-F238E27FC236}">
                  <a16:creationId xmlns:a16="http://schemas.microsoft.com/office/drawing/2014/main" id="{D71CF556-9C97-4031-AE64-C2E0E392AA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" r="256"/>
            <a:stretch/>
          </p:blipFill>
          <p:spPr>
            <a:xfrm>
              <a:off x="6928022" y="2016445"/>
              <a:ext cx="1175441" cy="1189696"/>
            </a:xfrm>
            <a:prstGeom prst="rect">
              <a:avLst/>
            </a:prstGeom>
          </p:spPr>
        </p:pic>
      </p:grpSp>
      <p:grpSp>
        <p:nvGrpSpPr>
          <p:cNvPr id="318" name="Групувати 19">
            <a:extLst>
              <a:ext uri="{FF2B5EF4-FFF2-40B4-BE49-F238E27FC236}">
                <a16:creationId xmlns:a16="http://schemas.microsoft.com/office/drawing/2014/main" id="{A234DCD3-F550-41D2-9D89-4B560C0117B2}"/>
              </a:ext>
            </a:extLst>
          </p:cNvPr>
          <p:cNvGrpSpPr/>
          <p:nvPr/>
        </p:nvGrpSpPr>
        <p:grpSpPr>
          <a:xfrm>
            <a:off x="447062" y="2779372"/>
            <a:ext cx="1343378" cy="1270642"/>
            <a:chOff x="428376" y="2779372"/>
            <a:chExt cx="1343378" cy="1270642"/>
          </a:xfrm>
        </p:grpSpPr>
        <p:grpSp>
          <p:nvGrpSpPr>
            <p:cNvPr id="319" name="Групувати 57">
              <a:extLst>
                <a:ext uri="{FF2B5EF4-FFF2-40B4-BE49-F238E27FC236}">
                  <a16:creationId xmlns:a16="http://schemas.microsoft.com/office/drawing/2014/main" id="{56ED895C-5DCE-479D-85A7-26E3E6244C1A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321" name="Прямокутник: округлені кути 46">
                <a:extLst>
                  <a:ext uri="{FF2B5EF4-FFF2-40B4-BE49-F238E27FC236}">
                    <a16:creationId xmlns:a16="http://schemas.microsoft.com/office/drawing/2014/main" id="{3CB9002E-4A4F-4C88-998C-3FBD7214AC0E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2" name="Прямокутник: округлені кути 47">
                <a:extLst>
                  <a:ext uri="{FF2B5EF4-FFF2-40B4-BE49-F238E27FC236}">
                    <a16:creationId xmlns:a16="http://schemas.microsoft.com/office/drawing/2014/main" id="{9C745440-397B-486E-AEA1-8078CA1851B8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20" name="Рисунок 319">
              <a:extLst>
                <a:ext uri="{FF2B5EF4-FFF2-40B4-BE49-F238E27FC236}">
                  <a16:creationId xmlns:a16="http://schemas.microsoft.com/office/drawing/2014/main" id="{64C6460B-5BB9-4E77-B0C0-52EAFF2E6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650" y="2827033"/>
              <a:ext cx="1188985" cy="1175317"/>
            </a:xfrm>
            <a:prstGeom prst="rect">
              <a:avLst/>
            </a:prstGeom>
          </p:spPr>
        </p:pic>
      </p:grpSp>
      <p:grpSp>
        <p:nvGrpSpPr>
          <p:cNvPr id="323" name="Групувати 39">
            <a:extLst>
              <a:ext uri="{FF2B5EF4-FFF2-40B4-BE49-F238E27FC236}">
                <a16:creationId xmlns:a16="http://schemas.microsoft.com/office/drawing/2014/main" id="{A8CC4DE1-4FC2-4AF8-92F0-1AAE7D03E7BC}"/>
              </a:ext>
            </a:extLst>
          </p:cNvPr>
          <p:cNvGrpSpPr/>
          <p:nvPr/>
        </p:nvGrpSpPr>
        <p:grpSpPr>
          <a:xfrm>
            <a:off x="2842590" y="4102363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24" name="Прямокутник: округлені кути 40">
              <a:extLst>
                <a:ext uri="{FF2B5EF4-FFF2-40B4-BE49-F238E27FC236}">
                  <a16:creationId xmlns:a16="http://schemas.microsoft.com/office/drawing/2014/main" id="{0F7B0CE4-9DD9-42AA-A16B-2F576B8E692D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Прямокутник: округлені кути 41">
              <a:extLst>
                <a:ext uri="{FF2B5EF4-FFF2-40B4-BE49-F238E27FC236}">
                  <a16:creationId xmlns:a16="http://schemas.microsoft.com/office/drawing/2014/main" id="{64D27EB9-8561-40D4-A0B5-B1E276D7300F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БАКЛАЖАНЫ</a:t>
              </a:r>
            </a:p>
          </p:txBody>
        </p:sp>
      </p:grpSp>
      <p:cxnSp>
        <p:nvCxnSpPr>
          <p:cNvPr id="326" name="Пряма сполучна лінія 66">
            <a:extLst>
              <a:ext uri="{FF2B5EF4-FFF2-40B4-BE49-F238E27FC236}">
                <a16:creationId xmlns:a16="http://schemas.microsoft.com/office/drawing/2014/main" id="{2BF7F3D1-33E2-4016-9B04-6DC520AB5F48}"/>
              </a:ext>
            </a:extLst>
          </p:cNvPr>
          <p:cNvCxnSpPr>
            <a:cxnSpLocks/>
          </p:cNvCxnSpPr>
          <p:nvPr/>
        </p:nvCxnSpPr>
        <p:spPr>
          <a:xfrm>
            <a:off x="5820918" y="4435593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327" name="Групувати 16">
            <a:extLst>
              <a:ext uri="{FF2B5EF4-FFF2-40B4-BE49-F238E27FC236}">
                <a16:creationId xmlns:a16="http://schemas.microsoft.com/office/drawing/2014/main" id="{367D6059-B2A8-4C5F-89A6-B14CBDC00A71}"/>
              </a:ext>
            </a:extLst>
          </p:cNvPr>
          <p:cNvGrpSpPr/>
          <p:nvPr/>
        </p:nvGrpSpPr>
        <p:grpSpPr>
          <a:xfrm>
            <a:off x="6864292" y="3801902"/>
            <a:ext cx="1343378" cy="1270642"/>
            <a:chOff x="6860392" y="1958397"/>
            <a:chExt cx="1343378" cy="1270642"/>
          </a:xfrm>
        </p:grpSpPr>
        <p:grpSp>
          <p:nvGrpSpPr>
            <p:cNvPr id="328" name="Групувати 60">
              <a:extLst>
                <a:ext uri="{FF2B5EF4-FFF2-40B4-BE49-F238E27FC236}">
                  <a16:creationId xmlns:a16="http://schemas.microsoft.com/office/drawing/2014/main" id="{2FCA716E-7710-4CCC-849F-D15D041BC5D0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330" name="Прямокутник: округлені кути 46">
                <a:extLst>
                  <a:ext uri="{FF2B5EF4-FFF2-40B4-BE49-F238E27FC236}">
                    <a16:creationId xmlns:a16="http://schemas.microsoft.com/office/drawing/2014/main" id="{86BAA363-BCEA-4164-A56D-51AE2DCF2B51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" name="Прямокутник: округлені кути 47">
                <a:extLst>
                  <a:ext uri="{FF2B5EF4-FFF2-40B4-BE49-F238E27FC236}">
                    <a16:creationId xmlns:a16="http://schemas.microsoft.com/office/drawing/2014/main" id="{E7FF1BED-D5AE-470E-93E6-8CDF14D2799B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29" name="Рисунок 328">
              <a:extLst>
                <a:ext uri="{FF2B5EF4-FFF2-40B4-BE49-F238E27FC236}">
                  <a16:creationId xmlns:a16="http://schemas.microsoft.com/office/drawing/2014/main" id="{94C753CC-8D77-455F-8FC0-F3C7FCED76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4" r="5404"/>
            <a:stretch/>
          </p:blipFill>
          <p:spPr>
            <a:xfrm>
              <a:off x="6976379" y="2093837"/>
              <a:ext cx="1061022" cy="1013580"/>
            </a:xfrm>
            <a:prstGeom prst="rect">
              <a:avLst/>
            </a:prstGeom>
          </p:spPr>
        </p:pic>
      </p:grpSp>
      <p:grpSp>
        <p:nvGrpSpPr>
          <p:cNvPr id="332" name="Групувати 36">
            <a:extLst>
              <a:ext uri="{FF2B5EF4-FFF2-40B4-BE49-F238E27FC236}">
                <a16:creationId xmlns:a16="http://schemas.microsoft.com/office/drawing/2014/main" id="{D1932B4E-9AE1-4BC6-8037-0C6D646279FF}"/>
              </a:ext>
            </a:extLst>
          </p:cNvPr>
          <p:cNvGrpSpPr/>
          <p:nvPr/>
        </p:nvGrpSpPr>
        <p:grpSpPr>
          <a:xfrm>
            <a:off x="2838690" y="3141902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33" name="Прямокутник: округлені кути 37">
              <a:extLst>
                <a:ext uri="{FF2B5EF4-FFF2-40B4-BE49-F238E27FC236}">
                  <a16:creationId xmlns:a16="http://schemas.microsoft.com/office/drawing/2014/main" id="{6E1DCD0E-0858-4423-82FE-7FC262AD947F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Прямокутник: округлені кути 38">
              <a:extLst>
                <a:ext uri="{FF2B5EF4-FFF2-40B4-BE49-F238E27FC236}">
                  <a16:creationId xmlns:a16="http://schemas.microsoft.com/office/drawing/2014/main" id="{C0B0FC19-99E6-4C14-8B98-FBC2085046E4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БЕЛАЯ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5" name="Групувати 39">
            <a:extLst>
              <a:ext uri="{FF2B5EF4-FFF2-40B4-BE49-F238E27FC236}">
                <a16:creationId xmlns:a16="http://schemas.microsoft.com/office/drawing/2014/main" id="{FF34F6F7-2525-4CDD-9725-E075B12DD456}"/>
              </a:ext>
            </a:extLst>
          </p:cNvPr>
          <p:cNvGrpSpPr/>
          <p:nvPr/>
        </p:nvGrpSpPr>
        <p:grpSpPr>
          <a:xfrm>
            <a:off x="2838690" y="2258858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36" name="Прямокутник: округлені кути 40">
              <a:extLst>
                <a:ext uri="{FF2B5EF4-FFF2-40B4-BE49-F238E27FC236}">
                  <a16:creationId xmlns:a16="http://schemas.microsoft.com/office/drawing/2014/main" id="{627C8954-7DE1-46A9-A754-21748AE1F811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7" name="Прямокутник: округлені кути 41">
              <a:extLst>
                <a:ext uri="{FF2B5EF4-FFF2-40B4-BE49-F238E27FC236}">
                  <a16:creationId xmlns:a16="http://schemas.microsoft.com/office/drawing/2014/main" id="{911D9A79-16A3-456A-B86D-AFA662BB5560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БОГДАНА</a:t>
              </a:r>
            </a:p>
          </p:txBody>
        </p:sp>
      </p:grpSp>
      <p:grpSp>
        <p:nvGrpSpPr>
          <p:cNvPr id="338" name="Групувати 42">
            <a:extLst>
              <a:ext uri="{FF2B5EF4-FFF2-40B4-BE49-F238E27FC236}">
                <a16:creationId xmlns:a16="http://schemas.microsoft.com/office/drawing/2014/main" id="{D49061DB-C0ED-4D9F-B360-26145C682E51}"/>
              </a:ext>
            </a:extLst>
          </p:cNvPr>
          <p:cNvGrpSpPr/>
          <p:nvPr/>
        </p:nvGrpSpPr>
        <p:grpSpPr>
          <a:xfrm>
            <a:off x="2838691" y="1375814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39" name="Прямокутник: округлені кути 43">
              <a:extLst>
                <a:ext uri="{FF2B5EF4-FFF2-40B4-BE49-F238E27FC236}">
                  <a16:creationId xmlns:a16="http://schemas.microsoft.com/office/drawing/2014/main" id="{07EE127B-FBEC-4110-80BA-315B4AE543AA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Прямокутник: округлені кути 44">
              <a:extLst>
                <a:ext uri="{FF2B5EF4-FFF2-40B4-BE49-F238E27FC236}">
                  <a16:creationId xmlns:a16="http://schemas.microsoft.com/office/drawing/2014/main" id="{A512E444-0530-4DFD-9675-8F01C806AD18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У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41" name="Пряма сполучна лінія 64">
            <a:extLst>
              <a:ext uri="{FF2B5EF4-FFF2-40B4-BE49-F238E27FC236}">
                <a16:creationId xmlns:a16="http://schemas.microsoft.com/office/drawing/2014/main" id="{D95C127C-9BFB-4DAE-8C6B-3BC5D90454ED}"/>
              </a:ext>
            </a:extLst>
          </p:cNvPr>
          <p:cNvCxnSpPr>
            <a:cxnSpLocks/>
          </p:cNvCxnSpPr>
          <p:nvPr/>
        </p:nvCxnSpPr>
        <p:spPr>
          <a:xfrm flipV="1">
            <a:off x="1762883" y="1695115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342" name="Пряма сполучна лінія 66">
            <a:extLst>
              <a:ext uri="{FF2B5EF4-FFF2-40B4-BE49-F238E27FC236}">
                <a16:creationId xmlns:a16="http://schemas.microsoft.com/office/drawing/2014/main" id="{EA411D54-3777-4BF8-99A2-52E8B83FFF44}"/>
              </a:ext>
            </a:extLst>
          </p:cNvPr>
          <p:cNvCxnSpPr>
            <a:cxnSpLocks/>
          </p:cNvCxnSpPr>
          <p:nvPr/>
        </p:nvCxnSpPr>
        <p:spPr>
          <a:xfrm>
            <a:off x="5817018" y="2592088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343" name="Пряма сполучна лінія 67">
            <a:extLst>
              <a:ext uri="{FF2B5EF4-FFF2-40B4-BE49-F238E27FC236}">
                <a16:creationId xmlns:a16="http://schemas.microsoft.com/office/drawing/2014/main" id="{F9C02D99-E172-4FEE-B2FA-5D6EBA9B5DE1}"/>
              </a:ext>
            </a:extLst>
          </p:cNvPr>
          <p:cNvCxnSpPr>
            <a:cxnSpLocks/>
          </p:cNvCxnSpPr>
          <p:nvPr/>
        </p:nvCxnSpPr>
        <p:spPr>
          <a:xfrm flipV="1">
            <a:off x="1770617" y="3419037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344" name="Групувати 15">
            <a:extLst>
              <a:ext uri="{FF2B5EF4-FFF2-40B4-BE49-F238E27FC236}">
                <a16:creationId xmlns:a16="http://schemas.microsoft.com/office/drawing/2014/main" id="{C3191955-C917-461F-A772-A53920F3C16F}"/>
              </a:ext>
            </a:extLst>
          </p:cNvPr>
          <p:cNvGrpSpPr/>
          <p:nvPr/>
        </p:nvGrpSpPr>
        <p:grpSpPr>
          <a:xfrm>
            <a:off x="404718" y="1059794"/>
            <a:ext cx="1343378" cy="1270642"/>
            <a:chOff x="427239" y="1064139"/>
            <a:chExt cx="1343378" cy="1270642"/>
          </a:xfrm>
        </p:grpSpPr>
        <p:grpSp>
          <p:nvGrpSpPr>
            <p:cNvPr id="345" name="Групувати 45">
              <a:extLst>
                <a:ext uri="{FF2B5EF4-FFF2-40B4-BE49-F238E27FC236}">
                  <a16:creationId xmlns:a16="http://schemas.microsoft.com/office/drawing/2014/main" id="{12BF4281-EF98-45DC-8839-8787CABDA16C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347" name="Прямокутник: округлені кути 46">
                <a:extLst>
                  <a:ext uri="{FF2B5EF4-FFF2-40B4-BE49-F238E27FC236}">
                    <a16:creationId xmlns:a16="http://schemas.microsoft.com/office/drawing/2014/main" id="{5167E3FC-C010-4F06-A0DD-3B070EF47389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8" name="Прямокутник: округлені кути 47">
                <a:extLst>
                  <a:ext uri="{FF2B5EF4-FFF2-40B4-BE49-F238E27FC236}">
                    <a16:creationId xmlns:a16="http://schemas.microsoft.com/office/drawing/2014/main" id="{DA60E570-0ADA-4CC8-AF5C-F800124CEDE2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46" name="Picture 2">
              <a:extLst>
                <a:ext uri="{FF2B5EF4-FFF2-40B4-BE49-F238E27FC236}">
                  <a16:creationId xmlns:a16="http://schemas.microsoft.com/office/drawing/2014/main" id="{5460D1A5-97F3-4431-958C-C76605F5D8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872" t="-3985" r="-6345" b="5508"/>
            <a:stretch/>
          </p:blipFill>
          <p:spPr bwMode="auto">
            <a:xfrm>
              <a:off x="630001" y="1223545"/>
              <a:ext cx="927809" cy="932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9" name="Групувати 16">
            <a:extLst>
              <a:ext uri="{FF2B5EF4-FFF2-40B4-BE49-F238E27FC236}">
                <a16:creationId xmlns:a16="http://schemas.microsoft.com/office/drawing/2014/main" id="{476F366B-E5A6-4940-B37A-65DCE358E10E}"/>
              </a:ext>
            </a:extLst>
          </p:cNvPr>
          <p:cNvGrpSpPr/>
          <p:nvPr/>
        </p:nvGrpSpPr>
        <p:grpSpPr>
          <a:xfrm>
            <a:off x="6860392" y="1958397"/>
            <a:ext cx="1343378" cy="1270642"/>
            <a:chOff x="6860392" y="1958397"/>
            <a:chExt cx="1343378" cy="1270642"/>
          </a:xfrm>
        </p:grpSpPr>
        <p:grpSp>
          <p:nvGrpSpPr>
            <p:cNvPr id="350" name="Групувати 60">
              <a:extLst>
                <a:ext uri="{FF2B5EF4-FFF2-40B4-BE49-F238E27FC236}">
                  <a16:creationId xmlns:a16="http://schemas.microsoft.com/office/drawing/2014/main" id="{D6DB9956-57E8-49E5-92E3-756E7BB7D19A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352" name="Прямокутник: округлені кути 46">
                <a:extLst>
                  <a:ext uri="{FF2B5EF4-FFF2-40B4-BE49-F238E27FC236}">
                    <a16:creationId xmlns:a16="http://schemas.microsoft.com/office/drawing/2014/main" id="{FC225D94-3EB5-4AC4-9DA1-4E2E815EDD2A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3" name="Прямокутник: округлені кути 47">
                <a:extLst>
                  <a:ext uri="{FF2B5EF4-FFF2-40B4-BE49-F238E27FC236}">
                    <a16:creationId xmlns:a16="http://schemas.microsoft.com/office/drawing/2014/main" id="{64ABA474-7F2B-4EDB-8D8D-ACEFFDE8B51B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1" name="Рисунок 350">
              <a:extLst>
                <a:ext uri="{FF2B5EF4-FFF2-40B4-BE49-F238E27FC236}">
                  <a16:creationId xmlns:a16="http://schemas.microsoft.com/office/drawing/2014/main" id="{82A154CF-01E4-48A0-9C1C-9AA89B662C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6" b="406"/>
            <a:stretch/>
          </p:blipFill>
          <p:spPr>
            <a:xfrm>
              <a:off x="6928022" y="2016445"/>
              <a:ext cx="1175441" cy="1189696"/>
            </a:xfrm>
            <a:prstGeom prst="rect">
              <a:avLst/>
            </a:prstGeom>
          </p:spPr>
        </p:pic>
      </p:grpSp>
      <p:grpSp>
        <p:nvGrpSpPr>
          <p:cNvPr id="354" name="Групувати 19">
            <a:extLst>
              <a:ext uri="{FF2B5EF4-FFF2-40B4-BE49-F238E27FC236}">
                <a16:creationId xmlns:a16="http://schemas.microsoft.com/office/drawing/2014/main" id="{EB95C4DB-1D19-45FE-8D64-BA384AFEA8D6}"/>
              </a:ext>
            </a:extLst>
          </p:cNvPr>
          <p:cNvGrpSpPr/>
          <p:nvPr/>
        </p:nvGrpSpPr>
        <p:grpSpPr>
          <a:xfrm>
            <a:off x="428376" y="2779372"/>
            <a:ext cx="1343378" cy="1270642"/>
            <a:chOff x="428376" y="2779372"/>
            <a:chExt cx="1343378" cy="1270642"/>
          </a:xfrm>
        </p:grpSpPr>
        <p:grpSp>
          <p:nvGrpSpPr>
            <p:cNvPr id="355" name="Групувати 57">
              <a:extLst>
                <a:ext uri="{FF2B5EF4-FFF2-40B4-BE49-F238E27FC236}">
                  <a16:creationId xmlns:a16="http://schemas.microsoft.com/office/drawing/2014/main" id="{E5BD2FFA-77CA-4374-8A40-991A8EFCBA97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357" name="Прямокутник: округлені кути 46">
                <a:extLst>
                  <a:ext uri="{FF2B5EF4-FFF2-40B4-BE49-F238E27FC236}">
                    <a16:creationId xmlns:a16="http://schemas.microsoft.com/office/drawing/2014/main" id="{35CB19EB-6B7E-44C2-A6E7-244300D09B9F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8" name="Прямокутник: округлені кути 47">
                <a:extLst>
                  <a:ext uri="{FF2B5EF4-FFF2-40B4-BE49-F238E27FC236}">
                    <a16:creationId xmlns:a16="http://schemas.microsoft.com/office/drawing/2014/main" id="{8E16999E-2C4A-4450-8C6F-7A59E0CC3A09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6" name="Рисунок 355">
              <a:extLst>
                <a:ext uri="{FF2B5EF4-FFF2-40B4-BE49-F238E27FC236}">
                  <a16:creationId xmlns:a16="http://schemas.microsoft.com/office/drawing/2014/main" id="{7A6CF9C4-B60E-4E7B-96AD-32934230F4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 l="-4896" t="-4587" r="-8755"/>
            <a:stretch/>
          </p:blipFill>
          <p:spPr>
            <a:xfrm>
              <a:off x="519142" y="2837591"/>
              <a:ext cx="1201493" cy="1105701"/>
            </a:xfrm>
            <a:prstGeom prst="rect">
              <a:avLst/>
            </a:prstGeom>
          </p:spPr>
        </p:pic>
      </p:grpSp>
      <p:grpSp>
        <p:nvGrpSpPr>
          <p:cNvPr id="359" name="Групувати 39">
            <a:extLst>
              <a:ext uri="{FF2B5EF4-FFF2-40B4-BE49-F238E27FC236}">
                <a16:creationId xmlns:a16="http://schemas.microsoft.com/office/drawing/2014/main" id="{866B455D-0B9C-4082-9F6D-FE00941F45DE}"/>
              </a:ext>
            </a:extLst>
          </p:cNvPr>
          <p:cNvGrpSpPr/>
          <p:nvPr/>
        </p:nvGrpSpPr>
        <p:grpSpPr>
          <a:xfrm>
            <a:off x="2823904" y="4102363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60" name="Прямокутник: округлені кути 40">
              <a:extLst>
                <a:ext uri="{FF2B5EF4-FFF2-40B4-BE49-F238E27FC236}">
                  <a16:creationId xmlns:a16="http://schemas.microsoft.com/office/drawing/2014/main" id="{736948AC-8606-4B64-A341-C8C91BB57790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" name="Прямокутник: округлені кути 41">
              <a:extLst>
                <a:ext uri="{FF2B5EF4-FFF2-40B4-BE49-F238E27FC236}">
                  <a16:creationId xmlns:a16="http://schemas.microsoft.com/office/drawing/2014/main" id="{05AAB663-C1CB-4E0D-AC5C-DABE9A80F1F9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ФУТБОЛКА</a:t>
              </a:r>
            </a:p>
          </p:txBody>
        </p:sp>
      </p:grpSp>
      <p:cxnSp>
        <p:nvCxnSpPr>
          <p:cNvPr id="362" name="Пряма сполучна лінія 66">
            <a:extLst>
              <a:ext uri="{FF2B5EF4-FFF2-40B4-BE49-F238E27FC236}">
                <a16:creationId xmlns:a16="http://schemas.microsoft.com/office/drawing/2014/main" id="{3E135B7A-3AF0-4860-A092-A0D0FF57311F}"/>
              </a:ext>
            </a:extLst>
          </p:cNvPr>
          <p:cNvCxnSpPr>
            <a:cxnSpLocks/>
          </p:cNvCxnSpPr>
          <p:nvPr/>
        </p:nvCxnSpPr>
        <p:spPr>
          <a:xfrm>
            <a:off x="5802232" y="4435593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363" name="Групувати 16">
            <a:extLst>
              <a:ext uri="{FF2B5EF4-FFF2-40B4-BE49-F238E27FC236}">
                <a16:creationId xmlns:a16="http://schemas.microsoft.com/office/drawing/2014/main" id="{21D6D69B-048A-44BF-A2C3-A031420E1B50}"/>
              </a:ext>
            </a:extLst>
          </p:cNvPr>
          <p:cNvGrpSpPr/>
          <p:nvPr/>
        </p:nvGrpSpPr>
        <p:grpSpPr>
          <a:xfrm>
            <a:off x="6845606" y="3801902"/>
            <a:ext cx="1343378" cy="1270642"/>
            <a:chOff x="6860392" y="1958397"/>
            <a:chExt cx="1343378" cy="1270642"/>
          </a:xfrm>
        </p:grpSpPr>
        <p:grpSp>
          <p:nvGrpSpPr>
            <p:cNvPr id="364" name="Групувати 60">
              <a:extLst>
                <a:ext uri="{FF2B5EF4-FFF2-40B4-BE49-F238E27FC236}">
                  <a16:creationId xmlns:a16="http://schemas.microsoft.com/office/drawing/2014/main" id="{2A1F8BD7-DFBC-4C08-8306-520B8C9C3715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366" name="Прямокутник: округлені кути 46">
                <a:extLst>
                  <a:ext uri="{FF2B5EF4-FFF2-40B4-BE49-F238E27FC236}">
                    <a16:creationId xmlns:a16="http://schemas.microsoft.com/office/drawing/2014/main" id="{EF5D0A7B-B39E-4EBB-BB6B-37EE4EF309D8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7" name="Прямокутник: округлені кути 47">
                <a:extLst>
                  <a:ext uri="{FF2B5EF4-FFF2-40B4-BE49-F238E27FC236}">
                    <a16:creationId xmlns:a16="http://schemas.microsoft.com/office/drawing/2014/main" id="{893CA988-2716-4348-A936-6F67C0779732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65" name="Рисунок 364">
              <a:extLst>
                <a:ext uri="{FF2B5EF4-FFF2-40B4-BE49-F238E27FC236}">
                  <a16:creationId xmlns:a16="http://schemas.microsoft.com/office/drawing/2014/main" id="{8E912C08-0FA3-4834-91E5-C985EE4152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4" r="3004"/>
            <a:stretch/>
          </p:blipFill>
          <p:spPr>
            <a:xfrm>
              <a:off x="6945487" y="2049102"/>
              <a:ext cx="1202760" cy="1085972"/>
            </a:xfrm>
            <a:prstGeom prst="rect">
              <a:avLst/>
            </a:prstGeom>
          </p:spPr>
        </p:pic>
      </p:grpSp>
      <p:grpSp>
        <p:nvGrpSpPr>
          <p:cNvPr id="368" name="Групувати 36">
            <a:extLst>
              <a:ext uri="{FF2B5EF4-FFF2-40B4-BE49-F238E27FC236}">
                <a16:creationId xmlns:a16="http://schemas.microsoft.com/office/drawing/2014/main" id="{49304836-420F-490E-B10C-DF2440EC8D48}"/>
              </a:ext>
            </a:extLst>
          </p:cNvPr>
          <p:cNvGrpSpPr/>
          <p:nvPr/>
        </p:nvGrpSpPr>
        <p:grpSpPr>
          <a:xfrm>
            <a:off x="2838690" y="3141902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69" name="Прямокутник: округлені кути 37">
              <a:extLst>
                <a:ext uri="{FF2B5EF4-FFF2-40B4-BE49-F238E27FC236}">
                  <a16:creationId xmlns:a16="http://schemas.microsoft.com/office/drawing/2014/main" id="{443974C3-4F7F-4EE9-A5C5-B099DACB31FA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Прямокутник: округлені кути 38">
              <a:extLst>
                <a:ext uri="{FF2B5EF4-FFF2-40B4-BE49-F238E27FC236}">
                  <a16:creationId xmlns:a16="http://schemas.microsoft.com/office/drawing/2014/main" id="{B6F1B8CA-B061-4D60-A3A7-C8D616C7F29A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ГОЛУБЫЕ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1" name="Групувати 39">
            <a:extLst>
              <a:ext uri="{FF2B5EF4-FFF2-40B4-BE49-F238E27FC236}">
                <a16:creationId xmlns:a16="http://schemas.microsoft.com/office/drawing/2014/main" id="{66ABF88C-C837-429D-B7F0-22D1A180BA65}"/>
              </a:ext>
            </a:extLst>
          </p:cNvPr>
          <p:cNvGrpSpPr/>
          <p:nvPr/>
        </p:nvGrpSpPr>
        <p:grpSpPr>
          <a:xfrm>
            <a:off x="2838690" y="2258858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72" name="Прямокутник: округлені кути 40">
              <a:extLst>
                <a:ext uri="{FF2B5EF4-FFF2-40B4-BE49-F238E27FC236}">
                  <a16:creationId xmlns:a16="http://schemas.microsoft.com/office/drawing/2014/main" id="{59CCE90E-C58B-47B6-989F-308B050CE674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Прямокутник: округлені кути 41">
              <a:extLst>
                <a:ext uri="{FF2B5EF4-FFF2-40B4-BE49-F238E27FC236}">
                  <a16:creationId xmlns:a16="http://schemas.microsoft.com/office/drawing/2014/main" id="{8A723294-470E-46FA-94E5-D10C04D1FDBA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ВОЛШЕБНИКА</a:t>
              </a:r>
            </a:p>
          </p:txBody>
        </p:sp>
      </p:grpSp>
      <p:grpSp>
        <p:nvGrpSpPr>
          <p:cNvPr id="374" name="Групувати 42">
            <a:extLst>
              <a:ext uri="{FF2B5EF4-FFF2-40B4-BE49-F238E27FC236}">
                <a16:creationId xmlns:a16="http://schemas.microsoft.com/office/drawing/2014/main" id="{9E55C8AA-11B4-44C1-82D8-7C53E28221AA}"/>
              </a:ext>
            </a:extLst>
          </p:cNvPr>
          <p:cNvGrpSpPr/>
          <p:nvPr/>
        </p:nvGrpSpPr>
        <p:grpSpPr>
          <a:xfrm>
            <a:off x="2838691" y="1375814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75" name="Прямокутник: округлені кути 43">
              <a:extLst>
                <a:ext uri="{FF2B5EF4-FFF2-40B4-BE49-F238E27FC236}">
                  <a16:creationId xmlns:a16="http://schemas.microsoft.com/office/drawing/2014/main" id="{CC0E73FC-1CBC-4B1E-B3E5-8CBDFB2F3066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Прямокутник: округлені кути 44">
              <a:extLst>
                <a:ext uri="{FF2B5EF4-FFF2-40B4-BE49-F238E27FC236}">
                  <a16:creationId xmlns:a16="http://schemas.microsoft.com/office/drawing/2014/main" id="{277EF3C2-95D7-4C93-8E65-B95A8B8F76BF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У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77" name="Пряма сполучна лінія 64">
            <a:extLst>
              <a:ext uri="{FF2B5EF4-FFF2-40B4-BE49-F238E27FC236}">
                <a16:creationId xmlns:a16="http://schemas.microsoft.com/office/drawing/2014/main" id="{3EDC3026-90EB-46B0-B4F3-28E59043A257}"/>
              </a:ext>
            </a:extLst>
          </p:cNvPr>
          <p:cNvCxnSpPr>
            <a:cxnSpLocks/>
          </p:cNvCxnSpPr>
          <p:nvPr/>
        </p:nvCxnSpPr>
        <p:spPr>
          <a:xfrm flipV="1">
            <a:off x="1762883" y="1695115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378" name="Пряма сполучна лінія 66">
            <a:extLst>
              <a:ext uri="{FF2B5EF4-FFF2-40B4-BE49-F238E27FC236}">
                <a16:creationId xmlns:a16="http://schemas.microsoft.com/office/drawing/2014/main" id="{479D18D5-B914-48A1-A60F-0A448B7EED67}"/>
              </a:ext>
            </a:extLst>
          </p:cNvPr>
          <p:cNvCxnSpPr>
            <a:cxnSpLocks/>
          </p:cNvCxnSpPr>
          <p:nvPr/>
        </p:nvCxnSpPr>
        <p:spPr>
          <a:xfrm>
            <a:off x="5817018" y="2592088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379" name="Пряма сполучна лінія 67">
            <a:extLst>
              <a:ext uri="{FF2B5EF4-FFF2-40B4-BE49-F238E27FC236}">
                <a16:creationId xmlns:a16="http://schemas.microsoft.com/office/drawing/2014/main" id="{EDAFD06A-BD47-4022-AA17-DD3B1FE3202B}"/>
              </a:ext>
            </a:extLst>
          </p:cNvPr>
          <p:cNvCxnSpPr>
            <a:cxnSpLocks/>
          </p:cNvCxnSpPr>
          <p:nvPr/>
        </p:nvCxnSpPr>
        <p:spPr>
          <a:xfrm flipV="1">
            <a:off x="1770617" y="3419037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380" name="Групувати 15">
            <a:extLst>
              <a:ext uri="{FF2B5EF4-FFF2-40B4-BE49-F238E27FC236}">
                <a16:creationId xmlns:a16="http://schemas.microsoft.com/office/drawing/2014/main" id="{00D39157-E42C-4DAA-8753-41339D1A00FD}"/>
              </a:ext>
            </a:extLst>
          </p:cNvPr>
          <p:cNvGrpSpPr/>
          <p:nvPr/>
        </p:nvGrpSpPr>
        <p:grpSpPr>
          <a:xfrm>
            <a:off x="404718" y="1059794"/>
            <a:ext cx="1343378" cy="1270642"/>
            <a:chOff x="427239" y="1064139"/>
            <a:chExt cx="1343378" cy="1270642"/>
          </a:xfrm>
        </p:grpSpPr>
        <p:grpSp>
          <p:nvGrpSpPr>
            <p:cNvPr id="381" name="Групувати 45">
              <a:extLst>
                <a:ext uri="{FF2B5EF4-FFF2-40B4-BE49-F238E27FC236}">
                  <a16:creationId xmlns:a16="http://schemas.microsoft.com/office/drawing/2014/main" id="{0217F410-4CC4-471C-AFE9-AD5C8E77F436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383" name="Прямокутник: округлені кути 46">
                <a:extLst>
                  <a:ext uri="{FF2B5EF4-FFF2-40B4-BE49-F238E27FC236}">
                    <a16:creationId xmlns:a16="http://schemas.microsoft.com/office/drawing/2014/main" id="{D6482D5E-C673-4874-B55E-C5B05BAAD3F9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4" name="Прямокутник: округлені кути 47">
                <a:extLst>
                  <a:ext uri="{FF2B5EF4-FFF2-40B4-BE49-F238E27FC236}">
                    <a16:creationId xmlns:a16="http://schemas.microsoft.com/office/drawing/2014/main" id="{828EA33B-138E-4B77-9D87-2AF98A258D5C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82" name="Picture 2">
              <a:extLst>
                <a:ext uri="{FF2B5EF4-FFF2-40B4-BE49-F238E27FC236}">
                  <a16:creationId xmlns:a16="http://schemas.microsoft.com/office/drawing/2014/main" id="{30CA2822-3412-4B40-A3CA-3AFE482959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872" t="-3985" r="-6345" b="5508"/>
            <a:stretch/>
          </p:blipFill>
          <p:spPr bwMode="auto">
            <a:xfrm>
              <a:off x="630001" y="1223545"/>
              <a:ext cx="927809" cy="932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5" name="Групувати 16">
            <a:extLst>
              <a:ext uri="{FF2B5EF4-FFF2-40B4-BE49-F238E27FC236}">
                <a16:creationId xmlns:a16="http://schemas.microsoft.com/office/drawing/2014/main" id="{3E44DE99-3860-4DFD-892B-90872A712C64}"/>
              </a:ext>
            </a:extLst>
          </p:cNvPr>
          <p:cNvGrpSpPr/>
          <p:nvPr/>
        </p:nvGrpSpPr>
        <p:grpSpPr>
          <a:xfrm>
            <a:off x="6860392" y="1958397"/>
            <a:ext cx="1343378" cy="1270642"/>
            <a:chOff x="6860392" y="1958397"/>
            <a:chExt cx="1343378" cy="1270642"/>
          </a:xfrm>
        </p:grpSpPr>
        <p:grpSp>
          <p:nvGrpSpPr>
            <p:cNvPr id="386" name="Групувати 60">
              <a:extLst>
                <a:ext uri="{FF2B5EF4-FFF2-40B4-BE49-F238E27FC236}">
                  <a16:creationId xmlns:a16="http://schemas.microsoft.com/office/drawing/2014/main" id="{72B5AA16-D62E-4EF5-96E1-5839BD39B74D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388" name="Прямокутник: округлені кути 46">
                <a:extLst>
                  <a:ext uri="{FF2B5EF4-FFF2-40B4-BE49-F238E27FC236}">
                    <a16:creationId xmlns:a16="http://schemas.microsoft.com/office/drawing/2014/main" id="{9AC26660-78D2-4F19-A783-0469DDF41616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9" name="Прямокутник: округлені кути 47">
                <a:extLst>
                  <a:ext uri="{FF2B5EF4-FFF2-40B4-BE49-F238E27FC236}">
                    <a16:creationId xmlns:a16="http://schemas.microsoft.com/office/drawing/2014/main" id="{01EF90B4-291C-4512-841C-1ED18E4FCF57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87" name="Рисунок 386">
              <a:extLst>
                <a:ext uri="{FF2B5EF4-FFF2-40B4-BE49-F238E27FC236}">
                  <a16:creationId xmlns:a16="http://schemas.microsoft.com/office/drawing/2014/main" id="{8B928565-E88C-4315-8210-32655FBB13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" r="599"/>
            <a:stretch/>
          </p:blipFill>
          <p:spPr>
            <a:xfrm>
              <a:off x="6928022" y="2016445"/>
              <a:ext cx="1175441" cy="1189696"/>
            </a:xfrm>
            <a:prstGeom prst="rect">
              <a:avLst/>
            </a:prstGeom>
          </p:spPr>
        </p:pic>
      </p:grpSp>
      <p:grpSp>
        <p:nvGrpSpPr>
          <p:cNvPr id="390" name="Групувати 19">
            <a:extLst>
              <a:ext uri="{FF2B5EF4-FFF2-40B4-BE49-F238E27FC236}">
                <a16:creationId xmlns:a16="http://schemas.microsoft.com/office/drawing/2014/main" id="{4F15BD2C-868E-4E15-869B-B7428DCDA389}"/>
              </a:ext>
            </a:extLst>
          </p:cNvPr>
          <p:cNvGrpSpPr/>
          <p:nvPr/>
        </p:nvGrpSpPr>
        <p:grpSpPr>
          <a:xfrm>
            <a:off x="428376" y="2779372"/>
            <a:ext cx="1343378" cy="1270642"/>
            <a:chOff x="428376" y="2779372"/>
            <a:chExt cx="1343378" cy="1270642"/>
          </a:xfrm>
        </p:grpSpPr>
        <p:grpSp>
          <p:nvGrpSpPr>
            <p:cNvPr id="391" name="Групувати 57">
              <a:extLst>
                <a:ext uri="{FF2B5EF4-FFF2-40B4-BE49-F238E27FC236}">
                  <a16:creationId xmlns:a16="http://schemas.microsoft.com/office/drawing/2014/main" id="{C1CF77C4-B2ED-4892-9CED-A7C5858C85BC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393" name="Прямокутник: округлені кути 46">
                <a:extLst>
                  <a:ext uri="{FF2B5EF4-FFF2-40B4-BE49-F238E27FC236}">
                    <a16:creationId xmlns:a16="http://schemas.microsoft.com/office/drawing/2014/main" id="{3BAE10EF-106F-40A9-ADB5-4A63FF0458D8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4" name="Прямокутник: округлені кути 47">
                <a:extLst>
                  <a:ext uri="{FF2B5EF4-FFF2-40B4-BE49-F238E27FC236}">
                    <a16:creationId xmlns:a16="http://schemas.microsoft.com/office/drawing/2014/main" id="{78F5E0C5-8D87-4B38-971A-D23AB22B8FB2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92" name="Рисунок 391">
              <a:extLst>
                <a:ext uri="{FF2B5EF4-FFF2-40B4-BE49-F238E27FC236}">
                  <a16:creationId xmlns:a16="http://schemas.microsoft.com/office/drawing/2014/main" id="{AA1696EA-040F-45F9-9F63-902483A41F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rcRect l="-4896" t="-4587" r="-8755"/>
            <a:stretch/>
          </p:blipFill>
          <p:spPr>
            <a:xfrm>
              <a:off x="519142" y="2837591"/>
              <a:ext cx="1201493" cy="1105701"/>
            </a:xfrm>
            <a:prstGeom prst="rect">
              <a:avLst/>
            </a:prstGeom>
          </p:spPr>
        </p:pic>
      </p:grpSp>
      <p:grpSp>
        <p:nvGrpSpPr>
          <p:cNvPr id="395" name="Групувати 39">
            <a:extLst>
              <a:ext uri="{FF2B5EF4-FFF2-40B4-BE49-F238E27FC236}">
                <a16:creationId xmlns:a16="http://schemas.microsoft.com/office/drawing/2014/main" id="{FA0F47EC-70FA-45F8-B654-7D4308E670D1}"/>
              </a:ext>
            </a:extLst>
          </p:cNvPr>
          <p:cNvGrpSpPr/>
          <p:nvPr/>
        </p:nvGrpSpPr>
        <p:grpSpPr>
          <a:xfrm>
            <a:off x="2823904" y="4102363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96" name="Прямокутник: округлені кути 40">
              <a:extLst>
                <a:ext uri="{FF2B5EF4-FFF2-40B4-BE49-F238E27FC236}">
                  <a16:creationId xmlns:a16="http://schemas.microsoft.com/office/drawing/2014/main" id="{BD84AD25-9BC6-485F-B64D-647B867A148A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7" name="Прямокутник: округлені кути 41">
              <a:extLst>
                <a:ext uri="{FF2B5EF4-FFF2-40B4-BE49-F238E27FC236}">
                  <a16:creationId xmlns:a16="http://schemas.microsoft.com/office/drawing/2014/main" id="{E7DC6BFC-F7BF-4085-B406-DFF4083080CC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БОТИНКИ</a:t>
              </a:r>
            </a:p>
          </p:txBody>
        </p:sp>
      </p:grpSp>
      <p:cxnSp>
        <p:nvCxnSpPr>
          <p:cNvPr id="398" name="Пряма сполучна лінія 66">
            <a:extLst>
              <a:ext uri="{FF2B5EF4-FFF2-40B4-BE49-F238E27FC236}">
                <a16:creationId xmlns:a16="http://schemas.microsoft.com/office/drawing/2014/main" id="{2560D2FF-3649-4966-A2B0-F7753B9962A8}"/>
              </a:ext>
            </a:extLst>
          </p:cNvPr>
          <p:cNvCxnSpPr>
            <a:cxnSpLocks/>
          </p:cNvCxnSpPr>
          <p:nvPr/>
        </p:nvCxnSpPr>
        <p:spPr>
          <a:xfrm>
            <a:off x="5802232" y="4435593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399" name="Групувати 16">
            <a:extLst>
              <a:ext uri="{FF2B5EF4-FFF2-40B4-BE49-F238E27FC236}">
                <a16:creationId xmlns:a16="http://schemas.microsoft.com/office/drawing/2014/main" id="{55521ECB-E443-44B7-B87C-B67A10A284B1}"/>
              </a:ext>
            </a:extLst>
          </p:cNvPr>
          <p:cNvGrpSpPr/>
          <p:nvPr/>
        </p:nvGrpSpPr>
        <p:grpSpPr>
          <a:xfrm>
            <a:off x="6845606" y="3801902"/>
            <a:ext cx="1343378" cy="1270642"/>
            <a:chOff x="6860392" y="1958397"/>
            <a:chExt cx="1343378" cy="1270642"/>
          </a:xfrm>
        </p:grpSpPr>
        <p:grpSp>
          <p:nvGrpSpPr>
            <p:cNvPr id="400" name="Групувати 60">
              <a:extLst>
                <a:ext uri="{FF2B5EF4-FFF2-40B4-BE49-F238E27FC236}">
                  <a16:creationId xmlns:a16="http://schemas.microsoft.com/office/drawing/2014/main" id="{E920F3D0-FB58-483A-BA59-523112263D8F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402" name="Прямокутник: округлені кути 46">
                <a:extLst>
                  <a:ext uri="{FF2B5EF4-FFF2-40B4-BE49-F238E27FC236}">
                    <a16:creationId xmlns:a16="http://schemas.microsoft.com/office/drawing/2014/main" id="{9CD725F4-5285-4E4B-AAAB-BBB2540B1F68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3" name="Прямокутник: округлені кути 47">
                <a:extLst>
                  <a:ext uri="{FF2B5EF4-FFF2-40B4-BE49-F238E27FC236}">
                    <a16:creationId xmlns:a16="http://schemas.microsoft.com/office/drawing/2014/main" id="{D0EDB88F-6E23-4697-B249-075683846764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01" name="Рисунок 400">
              <a:extLst>
                <a:ext uri="{FF2B5EF4-FFF2-40B4-BE49-F238E27FC236}">
                  <a16:creationId xmlns:a16="http://schemas.microsoft.com/office/drawing/2014/main" id="{D672954C-3169-4765-830F-0444FE77CF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4" r="3004"/>
            <a:stretch/>
          </p:blipFill>
          <p:spPr>
            <a:xfrm>
              <a:off x="6945487" y="2049102"/>
              <a:ext cx="1202760" cy="1085972"/>
            </a:xfrm>
            <a:prstGeom prst="rect">
              <a:avLst/>
            </a:prstGeom>
          </p:spPr>
        </p:pic>
      </p:grpSp>
      <p:pic>
        <p:nvPicPr>
          <p:cNvPr id="404" name="Picture 2">
            <a:extLst>
              <a:ext uri="{FF2B5EF4-FFF2-40B4-BE49-F238E27FC236}">
                <a16:creationId xmlns:a16="http://schemas.microsoft.com/office/drawing/2014/main" id="{92E079DF-071E-4FEB-9AE7-95F415738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" name="подарок Рисунок 21">
            <a:extLst>
              <a:ext uri="{FF2B5EF4-FFF2-40B4-BE49-F238E27FC236}">
                <a16:creationId xmlns:a16="http://schemas.microsoft.com/office/drawing/2014/main" id="{7AEEE49D-BE67-497D-859F-BFFED3D6D999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25688" y="5758003"/>
            <a:ext cx="893403" cy="966381"/>
          </a:xfrm>
          <a:prstGeom prst="rect">
            <a:avLst/>
          </a:prstGeom>
        </p:spPr>
      </p:pic>
      <p:pic>
        <p:nvPicPr>
          <p:cNvPr id="406" name="Рисунок 405">
            <a:extLst>
              <a:ext uri="{FF2B5EF4-FFF2-40B4-BE49-F238E27FC236}">
                <a16:creationId xmlns:a16="http://schemas.microsoft.com/office/drawing/2014/main" id="{923A4249-D076-40DC-A5FB-0FF60624995F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154" y="698324"/>
            <a:ext cx="5099882" cy="509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4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00"/>
                            </p:stCondLst>
                            <p:childTnLst>
                              <p:par>
                                <p:cTn id="2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500"/>
                            </p:stCondLst>
                            <p:childTnLst>
                              <p:par>
                                <p:cTn id="2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"/>
                            </p:stCondLst>
                            <p:childTnLst>
                              <p:par>
                                <p:cTn id="3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500"/>
                            </p:stCondLst>
                            <p:childTnLst>
                              <p:par>
                                <p:cTn id="3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500"/>
                            </p:stCondLst>
                            <p:childTnLst>
                              <p:par>
                                <p:cTn id="3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500"/>
                            </p:stCondLst>
                            <p:childTnLst>
                              <p:par>
                                <p:cTn id="3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500"/>
                            </p:stCondLst>
                            <p:childTnLst>
                              <p:par>
                                <p:cTn id="4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500"/>
                            </p:stCondLst>
                            <p:childTnLst>
                              <p:par>
                                <p:cTn id="4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500"/>
                            </p:stCondLst>
                            <p:childTnLst>
                              <p:par>
                                <p:cTn id="4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1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500"/>
                            </p:stCondLst>
                            <p:childTnLst>
                              <p:par>
                                <p:cTn id="4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500"/>
                            </p:stCondLst>
                            <p:childTnLst>
                              <p:par>
                                <p:cTn id="4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500"/>
                            </p:stCondLst>
                            <p:childTnLst>
                              <p:par>
                                <p:cTn id="5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500"/>
                            </p:stCondLst>
                            <p:childTnLst>
                              <p:par>
                                <p:cTn id="5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2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5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8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1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9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2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5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7" restart="whenNotActive" fill="hold" evtFilter="cancelBubble" nodeType="interactiveSeq">
                <p:stCondLst>
                  <p:cond evt="onClick" delay="0">
                    <p:tgtEl>
                      <p:spTgt spid="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8" fill="hold">
                      <p:stCondLst>
                        <p:cond delay="0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5" fill="hold">
                      <p:stCondLst>
                        <p:cond delay="indefinite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8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25</Words>
  <Application>Microsoft Office PowerPoint</Application>
  <PresentationFormat>Широкоэкранный</PresentationFormat>
  <Paragraphs>25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13</cp:revision>
  <dcterms:created xsi:type="dcterms:W3CDTF">2024-08-19T19:32:33Z</dcterms:created>
  <dcterms:modified xsi:type="dcterms:W3CDTF">2024-08-19T21:41:31Z</dcterms:modified>
</cp:coreProperties>
</file>