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38009" y="4904326"/>
              <a:ext cx="1491025" cy="1491025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2651" y="4237445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832860"/>
            <a:ext cx="3025140" cy="302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22</cp:revision>
  <dcterms:created xsi:type="dcterms:W3CDTF">2024-03-03T16:53:00Z</dcterms:created>
  <dcterms:modified xsi:type="dcterms:W3CDTF">2025-07-04T11:04:53Z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