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3170" y="2151380"/>
            <a:ext cx="4315460" cy="43154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5A6EF4-F3CA-4C56-BA14-A55F100488D6}"/>
</file>

<file path=customXml/itemProps2.xml><?xml version="1.0" encoding="utf-8"?>
<ds:datastoreItem xmlns:ds="http://schemas.openxmlformats.org/officeDocument/2006/customXml" ds:itemID="{AF9FFD1C-A08F-4FA8-A405-94D9DA285F22}"/>
</file>

<file path=customXml/itemProps3.xml><?xml version="1.0" encoding="utf-8"?>
<ds:datastoreItem xmlns:ds="http://schemas.openxmlformats.org/officeDocument/2006/customXml" ds:itemID="{FABB3FE3-79E4-416F-B16B-728B2887C89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