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58" y="1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7464" cy="68580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1766304" y="116931"/>
            <a:ext cx="4456386" cy="3675201"/>
            <a:chOff x="2858814" y="646366"/>
            <a:chExt cx="3251864" cy="2804856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746"/>
            <a:stretch>
              <a:fillRect/>
            </a:stretch>
          </p:blipFill>
          <p:spPr>
            <a:xfrm>
              <a:off x="2858814" y="646366"/>
              <a:ext cx="3251864" cy="280485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flipH="1">
              <a:off x="4484746" y="1954924"/>
              <a:ext cx="72521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endPara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00" t="3815" r="11989"/>
            <a:stretch>
              <a:fillRect/>
            </a:stretch>
          </p:blipFill>
          <p:spPr>
            <a:xfrm>
              <a:off x="3373542" y="1524950"/>
              <a:ext cx="1294774" cy="1642741"/>
            </a:xfrm>
            <a:prstGeom prst="rect">
              <a:avLst/>
            </a:prstGeom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566" y="3102553"/>
            <a:ext cx="3474883" cy="3474883"/>
          </a:xfrm>
          <a:prstGeom prst="rect">
            <a:avLst/>
          </a:prstGeom>
        </p:spPr>
      </p:pic>
      <p:pic>
        <p:nvPicPr>
          <p:cNvPr id="10" name="Google Shape;84;p1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0" t="3815" r="11989"/>
          <a:stretch>
            <a:fillRect/>
          </a:stretch>
        </p:blipFill>
        <p:spPr>
          <a:xfrm>
            <a:off x="3994497" y="3275963"/>
            <a:ext cx="2656567" cy="3370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0.00301 L 0.38633 0.01714 " pathEditMode="fixed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633 0.01714 L -0.04388 0.15025 " pathEditMode="fixed" rAng="0" ptsTypes="AA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10" y="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88 0.15025 L 0.37618 0.21946 " pathEditMode="fixed" rAng="0" ptsTypes="AA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3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618 0.21946 L -0.0151 0.33751 " pathEditMode="fixed" rAng="0" ptsTypes="AA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70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1 0.33449 L 0.27865 0.41343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87" y="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-0.25 4.44444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WPS Presentation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10</cp:revision>
  <dcterms:created xsi:type="dcterms:W3CDTF">2024-02-29T08:46:00Z</dcterms:created>
  <dcterms:modified xsi:type="dcterms:W3CDTF">2024-07-03T22:27:51Z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3793192ECE984B7DBE93A8E8CFB3429E_12</vt:lpwstr>
  </property>
  <property fmtid="{D5CDD505-2E9C-101B-9397-08002B2CF9AE}" pid="3" name="KSOProductBuildVer">
    <vt:lpwstr>1033-12.2.0.17119</vt:lpwstr>
  </property>
</Properties>
</file>