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C7240-404D-F72E-AE87-6AF2012EC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ABD040-1B28-1C93-51CA-5CDCE6DC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5F877E-83AF-F26F-6EE1-AF70391C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1B3829-0DA8-8B6D-D981-999B5E03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1E778-ED7D-806D-C02B-5379725F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2300B-FBC3-FAF0-2B4E-D2BD7B1B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17D45DF-EB1F-E7FD-4898-AF620DBBA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016903-94AE-F103-791E-229B9A45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82EFFB-E62C-887F-7441-A87810C7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8A5A4-27D8-7DCA-D78B-509A9F81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6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324650C-9E9A-34F0-FE4B-A67D2E993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B76C67-6190-7E02-A575-EB241DC45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9EC2FB-290E-606C-800B-54B3D5EF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5EDD2-15B0-1C8F-2EA6-82A28D1A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D0C0FA-75BA-A444-2532-9778360A7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6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76CC-0690-3C33-64C3-AA8E03C2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1446BC-E7B5-BEB0-5F72-67D09D2D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64B911-D0E7-C7DD-8386-C49BA2F3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584D56-7478-A8FF-3B43-847D6CDB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A3AEAF-34C0-3A2A-6C0D-738DD43F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8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471D0-B9D1-61EF-89C1-FF8F87B7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4BE4AF5-A8FB-8E8B-B40E-372947779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8AF0D5-1EBE-D660-B37D-A672D9AF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D2D96-BA94-8AD8-87D8-3FE56CE8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1A6A93-A6C3-ADF9-1485-54AEF8E9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2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B593B-AA0B-96EE-DD95-E434EA5D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099D32-99BB-8A39-5B24-3AB8406CC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1D83AC-7702-25F0-AC7B-086B1ECD4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4BF280-9312-5188-D7B4-7B1381B3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37032F-10D9-C695-3687-775837EB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51C53A-4FD1-1C71-E419-127C3B2D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8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94F9E-C989-D322-2172-BB0719ED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85E24E-816F-BB83-E079-4A55934C7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0109069-1EE4-6FFB-1E1F-3BBA17AF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ED166D7-98DD-E1B6-A7BB-C20BB4840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02EBCA-2CB3-7927-6D41-C5778F725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A436922-97AD-69A8-B3F5-61E27D95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4DC400-FADC-46CA-9E7A-635A594F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FC217A4-9F14-C92C-0C98-96F0E7DB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9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42A93-E47A-334B-7E11-3FF29D34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4996BB-CBA9-9CE2-D770-389B618A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64494D1-7177-A1B1-8BB3-636F38B6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93C8928-12A3-1486-D116-79231BD7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8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819CC3-E29D-B4BE-DE2A-884835B1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77D7CFB-248E-CF5B-4EED-6A773544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00D926C-F7F6-0FE1-398D-AE6F1D3D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4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68E26-823D-F032-3FCC-E5BD68B7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77012D-3621-DCBF-6F1A-531BA9BD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C30CA8-1E97-65F2-1695-AEB4C988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5E1270-8FB3-BB86-7908-9825F7CE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B1E0D9-2CF2-3F9B-0B9F-E8AAA241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283AF1-C867-A24C-1DFB-0554800C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3C33F-BB2A-F3F8-486C-86DBBB08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DC1848-58FE-A953-2EF6-12558ABA4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AA8FC5-4F68-DCA4-87BA-1DFE3A7F6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DEB215-2442-03F5-7133-9FBDD90E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63D3C1-E023-5311-C07D-529401DC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35053D-D4CB-5FF5-AED9-C740997E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1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AAEE240-0BF1-4F19-A374-B8B76365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10E177-75C7-B505-A0FB-A06DC79B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C28689-D7EA-B7D6-5B2C-1D28EE42F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A62BF8-EB43-B88A-2F6E-6A6CF9A05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A9F5D6-0EB8-6263-EE64-F87FE8D1C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0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D0E026-C330-F9E5-BB53-DA5BB2026F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1BBCB2-9E32-99AA-9D8F-83FE4A1BB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35" y="2485215"/>
            <a:ext cx="3431727" cy="3431727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826A074-B9D3-1DE0-54B8-D3D47FD0C450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89AD9F9-5DC9-AF7B-B3A8-EC903EC7B9C0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0BA1984-B5EC-C738-7DA2-903EBC8978A9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3DEDA85-66B3-DCD8-88A3-05EA93BDB42D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1A84901-A0EB-7B32-181A-38E44EEE1FCD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3F21055-D62C-02CB-7B52-F1AE23512A6B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416DEE2-1EFA-6612-F8E6-07276B209C8C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CD79C2B-EFDB-BB39-5EE6-348123A5CC7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7AA3DE35-1C2B-BA48-643A-318DAB62D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33" y="352142"/>
            <a:ext cx="1791751" cy="179175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67BDEC8B-DAB7-92CD-47D0-B61879023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32" y="2574533"/>
            <a:ext cx="1672380" cy="167238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F5982D0C-220C-5E2F-1234-2B39A5D28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35" y="2606888"/>
            <a:ext cx="1598009" cy="159800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DB41BFB8-4975-2610-7D90-ED3F438DE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24" y="4811008"/>
            <a:ext cx="1624577" cy="1624577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499A7487-4262-2717-CEEC-00EF66E66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20" y="2556242"/>
            <a:ext cx="1791751" cy="179175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4066BFCC-DC19-2C66-EB05-F36FBF676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05" y="4829759"/>
            <a:ext cx="1598009" cy="159800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1B3683CD-9C19-6B4C-BD24-66DD9D9F5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06" y="480785"/>
            <a:ext cx="1624577" cy="16245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CAB6DA5-DD78-4F2F-6C8A-8E5C35B71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97" y="411827"/>
            <a:ext cx="1672380" cy="1672380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40F8D5DE-CAA5-AD24-A2F7-89597EFA40E5}"/>
              </a:ext>
            </a:extLst>
          </p:cNvPr>
          <p:cNvSpPr/>
          <p:nvPr/>
        </p:nvSpPr>
        <p:spPr>
          <a:xfrm>
            <a:off x="4345259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18C6909-8F0F-3AC0-C129-8AAE6F4A2591}"/>
              </a:ext>
            </a:extLst>
          </p:cNvPr>
          <p:cNvSpPr/>
          <p:nvPr/>
        </p:nvSpPr>
        <p:spPr>
          <a:xfrm>
            <a:off x="6929427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75A89840-B1D3-A522-76EE-372D369B7CD8}"/>
              </a:ext>
            </a:extLst>
          </p:cNvPr>
          <p:cNvSpPr/>
          <p:nvPr/>
        </p:nvSpPr>
        <p:spPr>
          <a:xfrm>
            <a:off x="9513595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DF537E77-3320-E315-1365-40932190708E}"/>
              </a:ext>
            </a:extLst>
          </p:cNvPr>
          <p:cNvSpPr/>
          <p:nvPr/>
        </p:nvSpPr>
        <p:spPr>
          <a:xfrm>
            <a:off x="4345259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407D090-DAD9-B57D-27F5-42F438B8117C}"/>
              </a:ext>
            </a:extLst>
          </p:cNvPr>
          <p:cNvSpPr/>
          <p:nvPr/>
        </p:nvSpPr>
        <p:spPr>
          <a:xfrm>
            <a:off x="6929425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E93E3D8F-65E0-0EA9-82C1-9142891883C6}"/>
              </a:ext>
            </a:extLst>
          </p:cNvPr>
          <p:cNvSpPr/>
          <p:nvPr/>
        </p:nvSpPr>
        <p:spPr>
          <a:xfrm>
            <a:off x="9513593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FD22DEA1-2053-0BEF-BDD3-3CB418F88B40}"/>
              </a:ext>
            </a:extLst>
          </p:cNvPr>
          <p:cNvSpPr/>
          <p:nvPr/>
        </p:nvSpPr>
        <p:spPr>
          <a:xfrm>
            <a:off x="5637342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4EB2AC10-12D3-704B-5664-2FC772CD0761}"/>
              </a:ext>
            </a:extLst>
          </p:cNvPr>
          <p:cNvSpPr/>
          <p:nvPr/>
        </p:nvSpPr>
        <p:spPr>
          <a:xfrm>
            <a:off x="8221511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645B181-1AD5-D6DC-7CD5-C2012A6CE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1FF8AA7-BD01-D40E-C573-862D46DF9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DBAD3D6-6F8F-6C79-6CC4-32E6E1777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7F3D92B-AB77-FA5C-52CD-E58FD7DB37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FF33330-8C3E-3C28-726D-D9D415A0A7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20F37EC-310F-C712-1908-6E8EE8BE7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3A8E242-5E6D-668B-20E8-589B1B9607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0EFC5AB-9174-1B4E-8B39-D5764057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0ED633-0C03-4026-B142-ABE279A9FDCB}"/>
</file>

<file path=customXml/itemProps2.xml><?xml version="1.0" encoding="utf-8"?>
<ds:datastoreItem xmlns:ds="http://schemas.openxmlformats.org/officeDocument/2006/customXml" ds:itemID="{69D5460F-7C1E-43F3-A5E2-E9234FAECB4A}"/>
</file>

<file path=customXml/itemProps3.xml><?xml version="1.0" encoding="utf-8"?>
<ds:datastoreItem xmlns:ds="http://schemas.openxmlformats.org/officeDocument/2006/customXml" ds:itemID="{BB0BFD31-2117-4EDD-8477-1DCCB4042DEC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2024-04-18T11:13:04Z</dcterms:created>
  <dcterms:modified xsi:type="dcterms:W3CDTF">2024-12-31T15:31:29Z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