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75" d="100"/>
          <a:sy n="75" d="100"/>
        </p:scale>
        <p:origin x="18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17" y="3698440"/>
            <a:ext cx="3088907" cy="30889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85" y="27852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2024-12-04T16:52:13Z</dcterms:modified>
</cp:coreProperties>
</file>