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361690" y="1929130"/>
            <a:ext cx="2834005" cy="2834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