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13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73C63-26D4-4A69-8F2A-4C4F08CE9D0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84C52-60EC-4404-9321-B1D633BAC32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slideLayout" Target="../slideLayouts/slideLayout7.xml"/><Relationship Id="rId16" Type="http://schemas.openxmlformats.org/officeDocument/2006/relationships/image" Target="../media/image15.png"/><Relationship Id="rId15" Type="http://schemas.openxmlformats.org/officeDocument/2006/relationships/tags" Target="../tags/tag1.xml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99653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1271228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2442803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3614378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99653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1271228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2442803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3614378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99653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1271228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рямоугольник: скругленные углы 16"/>
          <p:cNvSpPr/>
          <p:nvPr/>
        </p:nvSpPr>
        <p:spPr>
          <a:xfrm>
            <a:off x="2442803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Прямоугольник: скругленные углы 17"/>
          <p:cNvSpPr/>
          <p:nvPr/>
        </p:nvSpPr>
        <p:spPr>
          <a:xfrm>
            <a:off x="3614378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Прямоугольник: скругленные углы 18"/>
          <p:cNvSpPr/>
          <p:nvPr/>
        </p:nvSpPr>
        <p:spPr>
          <a:xfrm>
            <a:off x="4971893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Прямоугольник: скругленные углы 19"/>
          <p:cNvSpPr/>
          <p:nvPr/>
        </p:nvSpPr>
        <p:spPr>
          <a:xfrm>
            <a:off x="6143469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Прямоугольник: скругленные углы 20"/>
          <p:cNvSpPr/>
          <p:nvPr/>
        </p:nvSpPr>
        <p:spPr>
          <a:xfrm>
            <a:off x="7315044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Прямоугольник: скругленные углы 21"/>
          <p:cNvSpPr/>
          <p:nvPr/>
        </p:nvSpPr>
        <p:spPr>
          <a:xfrm>
            <a:off x="8486619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Прямоугольник: скругленные углы 22"/>
          <p:cNvSpPr/>
          <p:nvPr/>
        </p:nvSpPr>
        <p:spPr>
          <a:xfrm>
            <a:off x="4971893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Прямоугольник: скругленные углы 23"/>
          <p:cNvSpPr/>
          <p:nvPr/>
        </p:nvSpPr>
        <p:spPr>
          <a:xfrm>
            <a:off x="6143469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Прямоугольник: скругленные углы 24"/>
          <p:cNvSpPr/>
          <p:nvPr/>
        </p:nvSpPr>
        <p:spPr>
          <a:xfrm>
            <a:off x="7315044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Прямоугольник: скругленные углы 25"/>
          <p:cNvSpPr/>
          <p:nvPr/>
        </p:nvSpPr>
        <p:spPr>
          <a:xfrm>
            <a:off x="8486619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Прямоугольник: скругленные углы 26"/>
          <p:cNvSpPr/>
          <p:nvPr/>
        </p:nvSpPr>
        <p:spPr>
          <a:xfrm>
            <a:off x="4971893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: скругленные углы 27"/>
          <p:cNvSpPr/>
          <p:nvPr/>
        </p:nvSpPr>
        <p:spPr>
          <a:xfrm>
            <a:off x="6143469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Прямоугольник: скругленные углы 28"/>
          <p:cNvSpPr/>
          <p:nvPr/>
        </p:nvSpPr>
        <p:spPr>
          <a:xfrm>
            <a:off x="7315044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Прямоугольник: скругленные углы 29"/>
          <p:cNvSpPr/>
          <p:nvPr/>
        </p:nvSpPr>
        <p:spPr>
          <a:xfrm>
            <a:off x="8486619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Прямоугольник: скругленные углы 31"/>
          <p:cNvSpPr/>
          <p:nvPr/>
        </p:nvSpPr>
        <p:spPr>
          <a:xfrm>
            <a:off x="1271228" y="4764087"/>
            <a:ext cx="2343150" cy="7524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ЛЕВАЯ РУКА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: скругленные углы 33"/>
          <p:cNvSpPr/>
          <p:nvPr/>
        </p:nvSpPr>
        <p:spPr>
          <a:xfrm>
            <a:off x="6143468" y="4764087"/>
            <a:ext cx="2343150" cy="7524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ПРАВАЯ РУКА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Рисунок 35" descr="Изображение выглядит как зарисовка, черный, черно-белый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805" y="2588418"/>
            <a:ext cx="1142720" cy="374558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растение, Пророщенная пшеница, трава, Наземное растение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042" y="3726263"/>
            <a:ext cx="1251945" cy="513025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беспозвоночный, краб, ракообразное, морепродукты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377" y="3344104"/>
            <a:ext cx="1171575" cy="1171575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пружина, спиральная пружина, природа, металлоиздел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577" y="982262"/>
            <a:ext cx="1195064" cy="1195064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млекопитающее, зебра, зарисовка, живая природ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055" y="986500"/>
            <a:ext cx="1171575" cy="1171575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фрукт, сердце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422" y="3395692"/>
            <a:ext cx="1077991" cy="1077991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кружка, кофейная чашка, посуда, Предметы сервировки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19" y="3223333"/>
            <a:ext cx="1413118" cy="1413118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искусство, эмаль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544" y="2199501"/>
            <a:ext cx="1088209" cy="1088209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груша, фрукт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003" y="2168925"/>
            <a:ext cx="1204651" cy="1204651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Натуральные продукты, яблоко, производить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8" y="1014016"/>
            <a:ext cx="1105693" cy="1105693"/>
          </a:xfrm>
          <a:prstGeom prst="rect">
            <a:avLst/>
          </a:prstGeom>
        </p:spPr>
      </p:pic>
      <p:grpSp>
        <p:nvGrpSpPr>
          <p:cNvPr id="60" name="Группа 59"/>
          <p:cNvGrpSpPr/>
          <p:nvPr/>
        </p:nvGrpSpPr>
        <p:grpSpPr>
          <a:xfrm>
            <a:off x="23261" y="2333076"/>
            <a:ext cx="1324360" cy="904558"/>
            <a:chOff x="-85926" y="2268104"/>
            <a:chExt cx="2062631" cy="1408808"/>
          </a:xfrm>
        </p:grpSpPr>
        <p:pic>
          <p:nvPicPr>
            <p:cNvPr id="44" name="Рисунок 43" descr="Изображение выглядит как мультфильм, графическая вставка, медведь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5926" y="2281140"/>
              <a:ext cx="1395772" cy="1395772"/>
            </a:xfrm>
            <a:prstGeom prst="rect">
              <a:avLst/>
            </a:prstGeom>
          </p:spPr>
        </p:pic>
        <p:pic>
          <p:nvPicPr>
            <p:cNvPr id="59" name="Рисунок 58" descr="Изображение выглядит как мультфильм, графическая вставка, медведь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933" y="2268104"/>
              <a:ext cx="1395772" cy="1395772"/>
            </a:xfrm>
            <a:prstGeom prst="rect">
              <a:avLst/>
            </a:prstGeom>
          </p:spPr>
        </p:pic>
      </p:grpSp>
      <p:pic>
        <p:nvPicPr>
          <p:cNvPr id="61" name="Рисунок 60" descr="Изображение выглядит как беспозвоночный, краб, ракообразное, морепродукты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043" y="2203752"/>
            <a:ext cx="1171575" cy="1171575"/>
          </a:xfrm>
          <a:prstGeom prst="rect">
            <a:avLst/>
          </a:prstGeom>
        </p:spPr>
      </p:pic>
      <p:pic>
        <p:nvPicPr>
          <p:cNvPr id="62" name="Рисунок 61" descr="Изображение выглядит как фрукт, сердце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238" y="1048045"/>
            <a:ext cx="1077991" cy="1077991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пружина, спиральная пружина, природа, металлоиздел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777" y="2173718"/>
            <a:ext cx="1195064" cy="1195064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зарисовка, черный, черно-белый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515" y="3745012"/>
            <a:ext cx="1142720" cy="374558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груша, фрукт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789" y="3327565"/>
            <a:ext cx="1204651" cy="1204651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млекопитающее, зебра, зарисовка, живая природ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098" y="964669"/>
            <a:ext cx="1171575" cy="1171575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искусство, эмаль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301" y="2219620"/>
            <a:ext cx="1088209" cy="1088209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Натуральные продукты, яблоко, производить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769" y="3365871"/>
            <a:ext cx="1105693" cy="1105693"/>
          </a:xfrm>
          <a:prstGeom prst="rect">
            <a:avLst/>
          </a:prstGeom>
        </p:spPr>
      </p:pic>
      <p:grpSp>
        <p:nvGrpSpPr>
          <p:cNvPr id="70" name="Группа 69"/>
          <p:cNvGrpSpPr/>
          <p:nvPr/>
        </p:nvGrpSpPr>
        <p:grpSpPr>
          <a:xfrm>
            <a:off x="7246036" y="1134381"/>
            <a:ext cx="1324360" cy="904558"/>
            <a:chOff x="-85926" y="2268104"/>
            <a:chExt cx="2062631" cy="1408808"/>
          </a:xfrm>
        </p:grpSpPr>
        <p:pic>
          <p:nvPicPr>
            <p:cNvPr id="71" name="Рисунок 70" descr="Изображение выглядит как мультфильм, графическая вставка, медведь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5926" y="2281140"/>
              <a:ext cx="1395772" cy="1395772"/>
            </a:xfrm>
            <a:prstGeom prst="rect">
              <a:avLst/>
            </a:prstGeom>
          </p:spPr>
        </p:pic>
        <p:pic>
          <p:nvPicPr>
            <p:cNvPr id="72" name="Рисунок 71" descr="Изображение выглядит как мультфильм, графическая вставка, медведь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933" y="2268104"/>
              <a:ext cx="1395772" cy="1395772"/>
            </a:xfrm>
            <a:prstGeom prst="rect">
              <a:avLst/>
            </a:prstGeom>
          </p:spPr>
        </p:pic>
      </p:grpSp>
      <p:pic>
        <p:nvPicPr>
          <p:cNvPr id="73" name="Рисунок 72" descr="Изображение выглядит как кружка, кофейная чашка, посуда, Предметы сервировки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123" y="870838"/>
            <a:ext cx="1413118" cy="1413118"/>
          </a:xfrm>
          <a:prstGeom prst="rect">
            <a:avLst/>
          </a:prstGeom>
        </p:spPr>
      </p:pic>
      <p:pic>
        <p:nvPicPr>
          <p:cNvPr id="74" name="Рисунок 73" descr="Изображение выглядит как растение, Пророщенная пшеница, трава, Наземное растение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15827"/>
            <a:ext cx="1251945" cy="513025"/>
          </a:xfrm>
          <a:prstGeom prst="rect">
            <a:avLst/>
          </a:prstGeom>
        </p:spPr>
      </p:pic>
      <p:pic>
        <p:nvPicPr>
          <p:cNvPr id="5" name="Рисунок 4" descr="Изображение выглядит как мультфильм, графическая вставка, игрушка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039" y="1030135"/>
            <a:ext cx="1114145" cy="1114145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мультфильм, графическая вставка, игрушка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58" y="3352939"/>
            <a:ext cx="1114145" cy="1114145"/>
          </a:xfrm>
          <a:prstGeom prst="rect">
            <a:avLst/>
          </a:prstGeom>
        </p:spPr>
      </p:pic>
      <p:pic>
        <p:nvPicPr>
          <p:cNvPr id="3" name="Picture 2" descr="Без назви-1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9646920" y="3529965"/>
            <a:ext cx="2527935" cy="2527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WPS Presentation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4</cp:revision>
  <dcterms:created xsi:type="dcterms:W3CDTF">2024-05-06T12:34:00Z</dcterms:created>
  <dcterms:modified xsi:type="dcterms:W3CDTF">2024-07-03T21:57:32Z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E2A661FD6CD94F719CC5207AE87DC937_12</vt:lpwstr>
  </property>
  <property fmtid="{D5CDD505-2E9C-101B-9397-08002B2CF9AE}" pid="3" name="KSOProductBuildVer">
    <vt:lpwstr>1033-12.2.0.17119</vt:lpwstr>
  </property>
</Properties>
</file>