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7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user" initials="u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howGuides="1">
      <p:cViewPr>
        <p:scale>
          <a:sx n="75" d="100"/>
          <a:sy n="75" d="100"/>
        </p:scale>
        <p:origin x="1278" y="66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commentAuthors" Target="commentAuthors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D9D6E2-700F-4CD7-A795-5F01222AF961}" type="datetimeFigureOut">
              <a:rPr lang="en-US" smtClean="0"/>
              <a:t>10/25/2024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041E62-69D2-4FF7-BC20-35706442FC0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D9D6E2-700F-4CD7-A795-5F01222AF961}" type="datetimeFigureOut">
              <a:rPr lang="en-US" smtClean="0"/>
              <a:t>10/25/2024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041E62-69D2-4FF7-BC20-35706442FC0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D9D6E2-700F-4CD7-A795-5F01222AF961}" type="datetimeFigureOut">
              <a:rPr lang="en-US" smtClean="0"/>
              <a:t>10/25/2024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041E62-69D2-4FF7-BC20-35706442FC0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D9D6E2-700F-4CD7-A795-5F01222AF961}" type="datetimeFigureOut">
              <a:rPr lang="en-US" smtClean="0"/>
              <a:t>10/25/2024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041E62-69D2-4FF7-BC20-35706442FC0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D9D6E2-700F-4CD7-A795-5F01222AF961}" type="datetimeFigureOut">
              <a:rPr lang="en-US" smtClean="0"/>
              <a:t>10/25/2024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041E62-69D2-4FF7-BC20-35706442FC0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D9D6E2-700F-4CD7-A795-5F01222AF961}" type="datetimeFigureOut">
              <a:rPr lang="en-US" smtClean="0"/>
              <a:t>10/25/2024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041E62-69D2-4FF7-BC20-35706442FC0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D9D6E2-700F-4CD7-A795-5F01222AF961}" type="datetimeFigureOut">
              <a:rPr lang="en-US" smtClean="0"/>
              <a:t>10/25/2024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041E62-69D2-4FF7-BC20-35706442FC0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D9D6E2-700F-4CD7-A795-5F01222AF961}" type="datetimeFigureOut">
              <a:rPr lang="en-US" smtClean="0"/>
              <a:t>10/25/2024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041E62-69D2-4FF7-BC20-35706442FC0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D9D6E2-700F-4CD7-A795-5F01222AF961}" type="datetimeFigureOut">
              <a:rPr lang="en-US" smtClean="0"/>
              <a:t>10/25/2024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041E62-69D2-4FF7-BC20-35706442FC0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D9D6E2-700F-4CD7-A795-5F01222AF961}" type="datetimeFigureOut">
              <a:rPr lang="en-US" smtClean="0"/>
              <a:t>10/25/2024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041E62-69D2-4FF7-BC20-35706442FC0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D9D6E2-700F-4CD7-A795-5F01222AF961}" type="datetimeFigureOut">
              <a:rPr lang="en-US" smtClean="0"/>
              <a:t>10/25/2024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041E62-69D2-4FF7-BC20-35706442FC0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D9D6E2-700F-4CD7-A795-5F01222AF961}" type="datetimeFigureOut">
              <a:rPr lang="en-US" smtClean="0"/>
              <a:t>10/25/2024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041E62-69D2-4FF7-BC20-35706442FC05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Рисунок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42"/>
            <a:ext cx="12185567" cy="6852897"/>
          </a:xfrm>
          <a:prstGeom prst="rect">
            <a:avLst/>
          </a:prstGeom>
        </p:spPr>
      </p:pic>
      <p:sp>
        <p:nvSpPr>
          <p:cNvPr id="5" name="Овал л-с"/>
          <p:cNvSpPr/>
          <p:nvPr/>
        </p:nvSpPr>
        <p:spPr>
          <a:xfrm>
            <a:off x="563312" y="763843"/>
            <a:ext cx="5345780" cy="3889300"/>
          </a:xfrm>
          <a:prstGeom prst="ellipse">
            <a:avLst/>
          </a:prstGeom>
          <a:solidFill>
            <a:schemeClr val="accent6">
              <a:lumMod val="40000"/>
              <a:lumOff val="60000"/>
              <a:alpha val="5098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" name="Овал з-б"/>
          <p:cNvSpPr/>
          <p:nvPr/>
        </p:nvSpPr>
        <p:spPr>
          <a:xfrm>
            <a:off x="6328728" y="795947"/>
            <a:ext cx="5345780" cy="3889300"/>
          </a:xfrm>
          <a:prstGeom prst="ellipse">
            <a:avLst/>
          </a:prstGeom>
          <a:solidFill>
            <a:schemeClr val="accent6">
              <a:lumMod val="40000"/>
              <a:lumOff val="60000"/>
              <a:alpha val="5098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6" name="Забор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390905" y="1843807"/>
            <a:ext cx="2493773" cy="1636537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8" name="Слоник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687637" y="1552659"/>
            <a:ext cx="2123599" cy="2193705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9" name="Лягушка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47632" y="1767777"/>
            <a:ext cx="1796013" cy="1833071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11" name="Бублик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004713" y="1870001"/>
            <a:ext cx="1604515" cy="1619592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18" name="Звезда забор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55" t="14581" r="12128" b="13508"/>
          <a:stretch>
            <a:fillRect/>
          </a:stretch>
        </p:blipFill>
        <p:spPr>
          <a:xfrm>
            <a:off x="7970687" y="4591233"/>
            <a:ext cx="1762224" cy="1687347"/>
          </a:xfrm>
          <a:prstGeom prst="rect">
            <a:avLst/>
          </a:prstGeom>
        </p:spPr>
      </p:pic>
      <p:pic>
        <p:nvPicPr>
          <p:cNvPr id="19" name="Звезда лягушка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255" t="14163" r="5637" b="13927"/>
          <a:stretch>
            <a:fillRect/>
          </a:stretch>
        </p:blipFill>
        <p:spPr>
          <a:xfrm>
            <a:off x="168617" y="4233242"/>
            <a:ext cx="1905896" cy="1687347"/>
          </a:xfrm>
          <a:prstGeom prst="rect">
            <a:avLst/>
          </a:prstGeom>
        </p:spPr>
      </p:pic>
      <p:pic>
        <p:nvPicPr>
          <p:cNvPr id="20" name="Звезда бублик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38" t="16340" r="9672" b="11749"/>
          <a:stretch>
            <a:fillRect/>
          </a:stretch>
        </p:blipFill>
        <p:spPr>
          <a:xfrm>
            <a:off x="9960860" y="4134913"/>
            <a:ext cx="1803335" cy="1687347"/>
          </a:xfrm>
          <a:prstGeom prst="rect">
            <a:avLst/>
          </a:prstGeom>
        </p:spPr>
      </p:pic>
      <p:pic>
        <p:nvPicPr>
          <p:cNvPr id="21" name="Звезда слоник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834" t="16398" r="14947" b="11692"/>
          <a:stretch>
            <a:fillRect/>
          </a:stretch>
        </p:blipFill>
        <p:spPr>
          <a:xfrm>
            <a:off x="2211453" y="4838981"/>
            <a:ext cx="1653144" cy="1687347"/>
          </a:xfrm>
          <a:prstGeom prst="rect">
            <a:avLst/>
          </a:prstGeom>
        </p:spPr>
      </p:pic>
      <p:pic>
        <p:nvPicPr>
          <p:cNvPr id="3" name="Черепашка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7408" r="-7408"/>
          <a:stretch>
            <a:fillRect/>
          </a:stretch>
        </p:blipFill>
        <p:spPr>
          <a:xfrm>
            <a:off x="4806950" y="4234180"/>
            <a:ext cx="2579370" cy="2578735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7" name="Стрелка: влево-вправо 6"/>
          <p:cNvSpPr/>
          <p:nvPr/>
        </p:nvSpPr>
        <p:spPr>
          <a:xfrm>
            <a:off x="2488599" y="2337958"/>
            <a:ext cx="1167949" cy="683678"/>
          </a:xfrm>
          <a:prstGeom prst="leftRightArrow">
            <a:avLst>
              <a:gd name="adj1" fmla="val 38111"/>
              <a:gd name="adj2" fmla="val 47028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Стрелка: влево-вправо 21"/>
          <p:cNvSpPr/>
          <p:nvPr/>
        </p:nvSpPr>
        <p:spPr>
          <a:xfrm>
            <a:off x="8672594" y="2307672"/>
            <a:ext cx="1167949" cy="683678"/>
          </a:xfrm>
          <a:prstGeom prst="leftRightArrow">
            <a:avLst>
              <a:gd name="adj1" fmla="val 38111"/>
              <a:gd name="adj2" fmla="val 47028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7" presetClass="emph" presetSubtype="0" repeatCount="1000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2" dur="750" autoRev="1" fill="remove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33" dur="750" autoRev="1" fill="remove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34" dur="750" autoRev="1" fill="remove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5" dur="750" autoRev="1" fill="remove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7" presetClass="emph" presetSubtype="0" repeatCount="10000" fill="remove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0" dur="750" autoRev="1" fill="remove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41" dur="750" autoRev="1" fill="remove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42" dur="750" autoRev="1" fill="remove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3" dur="750" autoRev="1" fill="remove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7" grpId="1" animBg="1"/>
      <p:bldP spid="22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Администратор</cp:lastModifiedBy>
  <cp:revision>14</cp:revision>
  <dcterms:created xsi:type="dcterms:W3CDTF">2024-02-21T07:30:00Z</dcterms:created>
  <dcterms:modified xsi:type="dcterms:W3CDTF">2024-10-25T17:42:17Z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2CF64912881D426B96BB19C69287DA13_12</vt:lpwstr>
  </property>
  <property fmtid="{D5CDD505-2E9C-101B-9397-08002B2CF9AE}" pid="3" name="KSOProductBuildVer">
    <vt:lpwstr>1033-12.2.0.17153</vt:lpwstr>
  </property>
</Properties>
</file>