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796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917AD-74F8-4B4D-AD15-74505DE1D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1FCF0B-6EFF-4B98-93C4-7773C595C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76583-DFD1-49B3-A6A6-B6307ECB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2E273-28D4-4F25-9380-7383D0B5C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89E28F-DF2C-45F3-9F0B-000A02AB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2411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072C0-6F90-42E5-B789-682128FF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C5D5F2-06A4-4084-819E-5D4D2B418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4626E-C710-47C8-BC57-C057CA14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1A08B2-7DE2-4A07-9089-1F57ADDA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28AAE5-A1E1-4D52-9B5E-26A787E7C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4442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526153-D1DE-4FF1-A814-F51528A37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7E0F1F-559F-4742-BAF4-703E9E8B6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CED4A8-4AD5-46CC-8C42-FE748E89E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FB748B-A782-469F-93D5-87C9490E7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337556-3381-427A-8326-3CC016AC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824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8151B-14B7-41EB-A779-25C57A048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5534D0-0666-45CA-9488-3806D79AC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685F13-19A6-4CD6-9E21-264CABBD7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DBDB2A-F2E6-47C0-B37D-8B68708E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14FFC0-B1DD-4EE8-9019-F8559C1A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281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FB1DF-E7CB-44F4-9F3E-116EA233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852D-A9B8-46A7-BD69-9C2F571C3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FA93-467C-4644-9A96-98474DE6E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A0F53C-BAA9-44E4-9B92-A3E46778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641BD3-B3B6-44BF-9E60-5146CBB7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160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8AC93-8D9A-4D2A-A66D-B85264E1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1D65D3-FF3C-410F-B533-0D42E57D9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76055E-04E7-42DF-AF92-9465CC07A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838C95-D1D0-455A-88C0-EA591187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C34E2B-FF40-45A5-858D-7BD23CBC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0838A4-2404-4D59-8E79-E7F5C190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563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F3BEE-8989-4877-9E08-733A96E9F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16CDEB-3D2C-48CB-AC5E-37CB7A1A8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4BB2BB-0E44-4C6A-8837-E4A7EFB0A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A7DE0D-515A-4BC7-B686-A015533A4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0A77A7-D24C-423B-8EFC-30207E89F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631B2D-BC9C-41E5-93E4-87C22A79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081282-DA2E-4636-B2F8-4E5D306B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7F2719-06EF-410C-AD4B-6ED5F78D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729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F7840-3E44-4D0B-91AF-7ADA40F9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7B33B-C75A-4FF6-83F1-63FCAEFB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BDE216-5311-4F2C-960F-4F669BBF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E02348-B6A2-491A-B5E9-BD917E97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78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DBA4BD-BD7F-4B8D-842E-F73F12B83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688EAD-AA97-449C-B2FD-7F5F6A07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08EC59-F1E9-46F8-B44B-8E826AC6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02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89FF5-136B-41AD-B70E-A0B1075CE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902F35-02D8-4C4A-AA41-5021D78EA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3CB46C-90CF-470A-929C-A3AE7D1FA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1EDF17-8FB3-4DCC-9F8C-2454EB4B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EA0BFD-9F2C-4B52-A822-F1F66B02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8EC392-6974-4F92-90DC-D2B24ACD1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2173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B8E5-5EA1-411E-B46F-2A09FB3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88845E-A2B6-4845-AA4F-66A20799D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9A806A-A428-4686-817D-396A52C65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D2E235-6A17-4511-9BB4-8ED1BDB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3D58CB-BC21-4222-95A1-FFA7371E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E0FDEF-A828-4779-B101-D55792A0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079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7455D-2F6D-43FE-A7AF-2ED80C8E2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F7456B-0B38-4A51-9D52-D5A6C377F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FF878A-AAA1-4DBE-B13C-848150F20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5468F-DAD6-4710-A409-4695FD057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E6F651-2833-4E1D-A59E-233021291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2633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6D1116-713E-494D-A5D7-A86FEF63F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7231B7-528E-4761-BB07-234DC5CF9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85" y="2346063"/>
            <a:ext cx="3995569" cy="399556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3405055-C28E-48F9-B58D-2E32872BF21B}"/>
              </a:ext>
            </a:extLst>
          </p:cNvPr>
          <p:cNvSpPr/>
          <p:nvPr/>
        </p:nvSpPr>
        <p:spPr>
          <a:xfrm>
            <a:off x="731520" y="606286"/>
            <a:ext cx="6938682" cy="5588774"/>
          </a:xfrm>
          <a:prstGeom prst="round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7C560D9-4926-4365-88A2-B745429C2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" y="911003"/>
            <a:ext cx="6546495" cy="4565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A67AE7B-8C00-42FA-8309-0C01D8B57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4211" y="2178606"/>
            <a:ext cx="2279963" cy="274817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889B497-B5AD-4D3F-95BD-DDE88BAB7972}"/>
              </a:ext>
            </a:extLst>
          </p:cNvPr>
          <p:cNvSpPr txBox="1"/>
          <p:nvPr/>
        </p:nvSpPr>
        <p:spPr>
          <a:xfrm>
            <a:off x="799206" y="5595621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У</a:t>
            </a:r>
            <a:r>
              <a:rPr lang="ru-RU" sz="2400" dirty="0"/>
              <a:t> </a:t>
            </a:r>
            <a:r>
              <a:rPr lang="ru-RU" sz="2400" dirty="0" err="1"/>
              <a:t>Миланы</a:t>
            </a:r>
            <a:r>
              <a:rPr lang="ru-RU" sz="2400" dirty="0"/>
              <a:t> сегодня именины </a:t>
            </a:r>
            <a:endParaRPr lang="ru-UA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4DF833-A11D-4039-927E-3DBD42C57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4211" y="2178606"/>
            <a:ext cx="2279963" cy="2748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7A9482-06A6-4E11-9609-6EB2A6C8D901}"/>
              </a:ext>
            </a:extLst>
          </p:cNvPr>
          <p:cNvSpPr txBox="1"/>
          <p:nvPr/>
        </p:nvSpPr>
        <p:spPr>
          <a:xfrm>
            <a:off x="799206" y="5410955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Милана украсила комнату яркими лампочками, </a:t>
            </a:r>
          </a:p>
          <a:p>
            <a:pPr algn="ctr"/>
            <a:r>
              <a:rPr lang="ru-RU" sz="2400" dirty="0"/>
              <a:t>флажками и шариками</a:t>
            </a:r>
            <a:endParaRPr lang="ru-UA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989D5D-59F3-4EB8-8E59-E862A7233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57" y="550226"/>
            <a:ext cx="2488591" cy="24885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19E558-F155-4BEA-B762-4642C36458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258" flipH="1">
            <a:off x="2197456" y="2999836"/>
            <a:ext cx="1564090" cy="15640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E04E00-3E8A-474D-9772-DA91C259D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3133" y="1258654"/>
            <a:ext cx="1054699" cy="29933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F7E2A9-7321-436D-A26B-E7F1F8815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956" y="3220475"/>
            <a:ext cx="1482624" cy="17870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6E5BA3-37AF-480C-A78A-E501F7CA9477}"/>
              </a:ext>
            </a:extLst>
          </p:cNvPr>
          <p:cNvSpPr txBox="1"/>
          <p:nvPr/>
        </p:nvSpPr>
        <p:spPr>
          <a:xfrm>
            <a:off x="799206" y="5410955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Милана пригласила лучших друзей: </a:t>
            </a:r>
          </a:p>
          <a:p>
            <a:pPr algn="ctr"/>
            <a:r>
              <a:rPr lang="ru-RU" sz="2400" dirty="0"/>
              <a:t>Клаву, Славу и Павла</a:t>
            </a:r>
            <a:endParaRPr lang="ru-UA" sz="2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8ECB8E-F15E-4AB7-B543-CC94E00B24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/>
        </p:blipFill>
        <p:spPr>
          <a:xfrm>
            <a:off x="3262763" y="2564872"/>
            <a:ext cx="1392668" cy="21916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EA443D-56B1-4CB1-A946-1AC351E9EDF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r="15026"/>
          <a:stretch/>
        </p:blipFill>
        <p:spPr>
          <a:xfrm>
            <a:off x="4303841" y="2595883"/>
            <a:ext cx="1392668" cy="23703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90D3E3-0002-47A4-8A9D-E30432BA00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1521"/>
          <a:stretch/>
        </p:blipFill>
        <p:spPr>
          <a:xfrm>
            <a:off x="5344918" y="3131964"/>
            <a:ext cx="1417794" cy="20079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99FBD6-8B8F-4D52-B6DE-3DE79A764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AF27FA-E745-4EDE-85EC-696F6049D1B9}"/>
              </a:ext>
            </a:extLst>
          </p:cNvPr>
          <p:cNvSpPr txBox="1"/>
          <p:nvPr/>
        </p:nvSpPr>
        <p:spPr>
          <a:xfrm>
            <a:off x="799206" y="5595621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Клава Милане подарила куклу.</a:t>
            </a:r>
            <a:endParaRPr lang="ru-UA" sz="24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A6F9708-9EB0-439A-A238-89B005BE9D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/>
        </p:blipFill>
        <p:spPr>
          <a:xfrm>
            <a:off x="4236495" y="2273498"/>
            <a:ext cx="1778458" cy="27987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9D70E9-6658-4839-8212-17591BCBA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r="7034"/>
          <a:stretch/>
        </p:blipFill>
        <p:spPr>
          <a:xfrm rot="20834010">
            <a:off x="3966023" y="3049357"/>
            <a:ext cx="958526" cy="11432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2339730-53F3-4221-B778-F350686CD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C218E9-2C4C-4CA0-A6E0-744F0F8E0DF8}"/>
              </a:ext>
            </a:extLst>
          </p:cNvPr>
          <p:cNvSpPr txBox="1"/>
          <p:nvPr/>
        </p:nvSpPr>
        <p:spPr>
          <a:xfrm>
            <a:off x="859104" y="5591946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Слава Милане подарил фломастеры.</a:t>
            </a:r>
            <a:endParaRPr lang="ru-UA" sz="24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2E6857-A58B-40E2-B237-3C512D995A7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" b="3882"/>
          <a:stretch/>
        </p:blipFill>
        <p:spPr>
          <a:xfrm>
            <a:off x="4236495" y="2273498"/>
            <a:ext cx="1778458" cy="279874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A9822D9-B0B6-4E90-ADE2-7F3F7D2CD5B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17" r="-7994"/>
          <a:stretch/>
        </p:blipFill>
        <p:spPr>
          <a:xfrm rot="20834010">
            <a:off x="3885142" y="3365591"/>
            <a:ext cx="1127528" cy="9933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A37C9B2-0755-49BB-B5B9-EFF917A62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5A688DF-D798-459E-A355-D9AD3267C516}"/>
              </a:ext>
            </a:extLst>
          </p:cNvPr>
          <p:cNvSpPr txBox="1"/>
          <p:nvPr/>
        </p:nvSpPr>
        <p:spPr>
          <a:xfrm>
            <a:off x="859104" y="5583130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Павел Милане подарил глобус.</a:t>
            </a:r>
            <a:endParaRPr lang="ru-UA" sz="24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5D9516A-02AE-4086-8F08-682CFCB9B7E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4943"/>
          <a:stretch/>
        </p:blipFill>
        <p:spPr>
          <a:xfrm>
            <a:off x="4275450" y="2396174"/>
            <a:ext cx="1564554" cy="246212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8035ACD-E8D3-4E22-8290-52381F9ED88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" b="5952"/>
          <a:stretch/>
        </p:blipFill>
        <p:spPr>
          <a:xfrm rot="20834010">
            <a:off x="3814100" y="3242915"/>
            <a:ext cx="1127528" cy="99331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59F904B-657D-495B-980C-8EE6AEC24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375" y="3242416"/>
            <a:ext cx="1482624" cy="17870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225ED59-2F1E-47CD-8A7E-D06AF289D279}"/>
              </a:ext>
            </a:extLst>
          </p:cNvPr>
          <p:cNvSpPr txBox="1"/>
          <p:nvPr/>
        </p:nvSpPr>
        <p:spPr>
          <a:xfrm>
            <a:off x="839431" y="5446331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Мама испекла вкусный клубничный пирог.</a:t>
            </a:r>
          </a:p>
          <a:p>
            <a:pPr algn="ctr"/>
            <a:r>
              <a:rPr lang="ru-RU" sz="2400" dirty="0"/>
              <a:t>Всем было очень весело.</a:t>
            </a:r>
            <a:endParaRPr lang="ru-UA" sz="24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0ACC8D1-EC81-4C53-92FF-627EE410C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/>
        </p:blipFill>
        <p:spPr>
          <a:xfrm>
            <a:off x="4116386" y="2829784"/>
            <a:ext cx="1392668" cy="219162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BE3F256-F815-4136-B68A-C3CFD2F0B9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r="15026"/>
          <a:stretch/>
        </p:blipFill>
        <p:spPr>
          <a:xfrm>
            <a:off x="5211755" y="2829784"/>
            <a:ext cx="1392668" cy="237031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25AD3-82E8-499E-B9F8-4494CFBB82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1521"/>
          <a:stretch/>
        </p:blipFill>
        <p:spPr>
          <a:xfrm>
            <a:off x="6077639" y="3332070"/>
            <a:ext cx="1417794" cy="2007997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A89D5C2-38D4-4AFD-BE31-F7E835647177}"/>
              </a:ext>
            </a:extLst>
          </p:cNvPr>
          <p:cNvGrpSpPr/>
          <p:nvPr/>
        </p:nvGrpSpPr>
        <p:grpSpPr>
          <a:xfrm>
            <a:off x="2667507" y="1976233"/>
            <a:ext cx="1996564" cy="3052630"/>
            <a:chOff x="2667507" y="1976233"/>
            <a:chExt cx="1996564" cy="305263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2040EB7-6E7B-4054-AE3E-72F35813B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20323" r="14273"/>
            <a:stretch/>
          </p:blipFill>
          <p:spPr>
            <a:xfrm>
              <a:off x="2667507" y="1976233"/>
              <a:ext cx="1996564" cy="305263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B7FB049-BC2B-48AE-98AE-25FC32A9D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6091" t="18474" r="5234" b="15725"/>
            <a:stretch/>
          </p:blipFill>
          <p:spPr>
            <a:xfrm>
              <a:off x="3100968" y="3227176"/>
              <a:ext cx="982558" cy="729111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57E66F7-AEA3-4003-B31D-9561EB0A83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41991" y="693670"/>
            <a:ext cx="2196044" cy="164852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9D1EF7D-B030-443A-BE5A-79A52CD98F9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7315" y="693670"/>
            <a:ext cx="2196043" cy="16485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E6F32D2-792E-4982-A94E-1685ED8E291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5961" y="2562728"/>
            <a:ext cx="2196043" cy="164852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1188B3F-7C61-40DD-8722-A039A26AA31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63374" y="2562728"/>
            <a:ext cx="2196043" cy="164852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CFA82C-3428-4BBB-B17D-C557866D51F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16667" y="2562728"/>
            <a:ext cx="2196043" cy="164852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9DFCA4D-D11A-4F02-ACD4-928D6C54D70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41991" y="4341572"/>
            <a:ext cx="2196044" cy="164852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1AB3B21-48CE-486D-A4F4-851C4773EDE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76512" y="4348476"/>
            <a:ext cx="2186846" cy="1641622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5E428DE4-73CD-4B0A-8F5D-48EE014EE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подарок Рисунок 21">
            <a:extLst>
              <a:ext uri="{FF2B5EF4-FFF2-40B4-BE49-F238E27FC236}">
                <a16:creationId xmlns:a16="http://schemas.microsoft.com/office/drawing/2014/main" id="{7CE7A18E-4DF0-4E1B-B53E-EF88806E5712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9402" y="1030113"/>
            <a:ext cx="893403" cy="96638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CF385A-DAB7-4472-8FF3-2AAE9676327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91" y="809789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6" grpId="0" animBg="1"/>
      <p:bldP spid="48" grpId="0"/>
      <p:bldP spid="48" grpId="1"/>
      <p:bldP spid="9" grpId="0"/>
      <p:bldP spid="9" grpId="1"/>
      <p:bldP spid="14" grpId="0"/>
      <p:bldP spid="14" grpId="1"/>
      <p:bldP spid="19" grpId="0"/>
      <p:bldP spid="19" grpId="1"/>
      <p:bldP spid="23" grpId="0"/>
      <p:bldP spid="23" grpId="1"/>
      <p:bldP spid="27" grpId="0"/>
      <p:bldP spid="27" grpId="1"/>
      <p:bldP spid="31" grpId="0"/>
      <p:bldP spid="3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49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2024-08-13T12:04:38Z</dcterms:created>
  <dcterms:modified xsi:type="dcterms:W3CDTF">2024-12-06T11:07:30Z</dcterms:modified>
</cp:coreProperties>
</file>