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1" name="Picture 1" descr="Без назви-1">
            <a:extLst>
              <a:ext uri="{FF2B5EF4-FFF2-40B4-BE49-F238E27FC236}">
                <a16:creationId xmlns:a16="http://schemas.microsoft.com/office/drawing/2014/main" id="{EBD27229-39CA-88FE-22E4-918057B99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61555" y="2068541"/>
            <a:ext cx="4022682" cy="4022682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