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4.png"/><Relationship Id="rId24" Type="http://schemas.openxmlformats.org/officeDocument/2006/relationships/tags" Target="../tags/tag1.xml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43510" y="2767965"/>
            <a:ext cx="3543935" cy="35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