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C25DDDFB-D33D-BB7E-53DF-3DB3CDEB78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