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78" y="1680845"/>
            <a:ext cx="2924810" cy="292481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