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yona Budanova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34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: скругленные углы 17"/>
          <p:cNvSpPr/>
          <p:nvPr/>
        </p:nvSpPr>
        <p:spPr>
          <a:xfrm>
            <a:off x="170678" y="171652"/>
            <a:ext cx="10343775" cy="2248345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noFill/>
          </a:ln>
          <a:effectLst>
            <a:glow rad="330200">
              <a:schemeClr val="bg1">
                <a:alpha val="5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403" y="3025920"/>
            <a:ext cx="3456427" cy="35308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622" y="161769"/>
            <a:ext cx="1876038" cy="20041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0637" y="193955"/>
            <a:ext cx="1885448" cy="19135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0442" flipH="1">
            <a:off x="4415894" y="214194"/>
            <a:ext cx="1853345" cy="185334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71336" y="225735"/>
            <a:ext cx="913519" cy="18499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96331" y="322227"/>
            <a:ext cx="1767992" cy="176799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6228" y="203344"/>
            <a:ext cx="1932599" cy="200575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10084" y="209792"/>
            <a:ext cx="1768240" cy="201292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34102" y="264224"/>
            <a:ext cx="1838515" cy="20057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11540" y="225735"/>
            <a:ext cx="1932599" cy="204010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5791" y="239323"/>
            <a:ext cx="1797419" cy="201292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61" y="3202794"/>
            <a:ext cx="1016600" cy="10166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61" y="3185213"/>
            <a:ext cx="1081480" cy="108148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430" y="3157392"/>
            <a:ext cx="1186028" cy="1186028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497" y="3053981"/>
            <a:ext cx="1337893" cy="1337893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436" y="3025920"/>
            <a:ext cx="1394013" cy="1394013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089952" y="4925585"/>
            <a:ext cx="1900958" cy="2296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2.91667E-6 0.00047 C 0.0013 -0.00208 0.00247 -0.00416 0.00338 -0.00602 C 0.00403 -0.00717 0.00377 -0.00833 0.00429 -0.00926 C 0.00521 -0.01018 0.00651 -0.01088 0.00742 -0.01157 C 0.00781 -0.01227 0.0082 -0.01319 0.00846 -0.01389 C 0.00924 -0.01481 0.01328 -0.01875 0.01367 -0.01921 C 0.01562 -0.0206 0.01744 -0.02222 0.01979 -0.02384 L 0.02591 -0.02685 C 0.02695 -0.02731 0.02799 -0.02777 0.02903 -0.02824 C 0.03385 -0.0294 0.03112 -0.0287 0.03724 -0.02986 C 0.04088 -0.0294 0.04492 -0.0294 0.04843 -0.02893 C 0.05065 -0.0287 0.05364 -0.02801 0.0556 -0.02731 C 0.06836 -0.02777 0.08125 -0.02777 0.09427 -0.02824 C 0.097 -0.02824 0.09974 -0.02963 0.10234 -0.02986 L 0.11588 -0.03032 C 0.12435 -0.03264 0.11979 -0.03194 0.13008 -0.03287 L 0.14023 -0.03565 C 0.14205 -0.03634 0.14375 -0.03703 0.14544 -0.03727 L 0.14961 -0.03819 C 0.15547 -0.04097 0.14987 -0.03842 0.15573 -0.04051 C 0.15937 -0.04143 0.15976 -0.04166 0.16289 -0.04328 C 0.16354 -0.04421 0.16406 -0.0449 0.16484 -0.04583 C 0.17096 -0.05 0.16523 -0.04398 0.17096 -0.04953 C 0.17825 -0.05625 0.17252 -0.05185 0.17734 -0.05625 L 0.18346 -0.0625 C 0.18385 -0.06296 0.18385 -0.06412 0.18437 -0.06458 C 0.18606 -0.06643 0.18841 -0.06736 0.19049 -0.06852 C 0.19609 -0.07453 0.18893 -0.06736 0.19583 -0.07222 C 0.19674 -0.07291 0.19674 -0.07407 0.19791 -0.07453 C 0.19974 -0.07546 0.20182 -0.07546 0.2039 -0.07615 L 0.20703 -0.07708 C 0.20807 -0.07708 0.20898 -0.07754 0.21015 -0.07777 L 0.28502 -0.07824 C 0.28593 -0.0787 0.28711 -0.07893 0.28815 -0.07893 C 0.29609 -0.08009 0.29336 -0.0794 0.29948 -0.08055 C 0.30156 -0.08125 0.30351 -0.08171 0.3056 -0.08217 C 0.30651 -0.0824 0.30768 -0.08264 0.30859 -0.0831 C 0.31002 -0.08333 0.31133 -0.08379 0.31289 -0.08426 C 0.31536 -0.08495 0.31758 -0.08495 0.31992 -0.08588 C 0.32148 -0.08657 0.32617 -0.08912 0.32721 -0.08981 C 0.32812 -0.09027 0.32916 -0.09074 0.33021 -0.0912 C 0.33333 -0.09282 0.33489 -0.09282 0.3375 -0.09444 C 0.34531 -0.0993 0.33593 -0.09444 0.34362 -0.09815 C 0.34427 -0.09884 0.34479 -0.09953 0.34557 -0.10023 C 0.34661 -0.10115 0.34804 -0.10115 0.34883 -0.10185 C 0.35625 -0.10833 0.35091 -0.1044 0.3539 -0.10902 C 0.35442 -0.10949 0.35547 -0.10995 0.35599 -0.11088 C 0.35677 -0.1125 0.35729 -0.11412 0.35794 -0.11551 C 0.35833 -0.11643 0.35794 -0.11759 0.35898 -0.11782 C 0.36432 -0.11898 0.36106 -0.11875 0.36953 -0.11875 L 0.36953 -0.11852 L 0.36953 -0.11875 " pathEditMode="relative" rAng="0" ptsTypes="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77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74 0.00186 L -0.02474 0.00209 C -0.02903 0.00139 -0.03359 0.00116 -0.03789 0.00047 C -0.03906 0.00024 -0.03997 -0.00092 -0.04101 -0.00092 C -0.0444 -0.00185 -0.04778 -0.00185 -0.05117 -0.00231 C -0.05534 -0.00486 -0.05221 -0.00324 -0.0582 -0.00509 C -0.06185 -0.00648 -0.06198 -0.00648 -0.06523 -0.00787 C -0.06653 -0.00926 -0.06784 -0.01088 -0.06914 -0.01203 C -0.07018 -0.01319 -0.07135 -0.01365 -0.07226 -0.01481 C -0.07357 -0.01643 -0.07435 -0.01875 -0.07539 -0.02037 C -0.0793 -0.02639 -0.07643 -0.01967 -0.08008 -0.02731 C -0.08333 -0.03402 -0.08177 -0.03148 -0.08398 -0.03842 C -0.0845 -0.04004 -0.08502 -0.0412 -0.08555 -0.04259 C -0.08528 -0.04398 -0.08555 -0.04768 -0.08476 -0.04676 C -0.0832 -0.04514 -0.08164 -0.03842 -0.08164 -0.03819 C -0.0819 -0.03564 -0.08164 -0.03264 -0.08242 -0.03009 C -0.08307 -0.02847 -0.0845 -0.02824 -0.08555 -0.02731 C -0.08776 -0.02569 -0.09049 -0.025 -0.09258 -0.02453 C -0.09648 -0.02407 -0.10039 -0.02361 -0.1043 -0.02314 C -0.11653 -0.02407 -0.1289 -0.02384 -0.14101 -0.02592 C -0.14388 -0.02662 -0.14622 -0.03009 -0.14883 -0.03148 C -0.14974 -0.03194 -0.15065 -0.0324 -0.15117 -0.03287 C -0.15208 -0.03379 -0.15273 -0.03495 -0.15351 -0.03564 C -0.15456 -0.0368 -0.15573 -0.0375 -0.1569 -0.03842 C -0.16302 -0.04606 -0.15807 -0.04259 -0.16289 -0.04537 C -0.16367 -0.04676 -0.16393 -0.04838 -0.16458 -0.04953 C -0.16797 -0.05671 -0.1694 -0.05601 -0.17239 -0.0662 C -0.17291 -0.06805 -0.17344 -0.0699 -0.17383 -0.07176 C -0.17448 -0.07453 -0.17539 -0.08009 -0.17539 -0.07986 C -0.17474 -0.08055 -0.17383 -0.08217 -0.17331 -0.08148 C -0.17096 -0.08009 -0.17122 -0.0743 -0.17239 -0.07176 C -0.17278 -0.07083 -0.17396 -0.07106 -0.17474 -0.07037 C -0.17578 -0.06967 -0.17669 -0.06851 -0.17773 -0.06759 L -0.22695 -0.06898 C -0.22864 -0.06921 -0.23021 -0.0699 -0.23177 -0.07037 C -0.23515 -0.07176 -0.23841 -0.07338 -0.2418 -0.07453 C -0.24518 -0.07569 -0.24857 -0.07639 -0.25195 -0.07731 C -0.25338 -0.07824 -0.25469 -0.07893 -0.25586 -0.08009 C -0.25859 -0.08264 -0.26094 -0.08657 -0.26367 -0.08842 C -0.26497 -0.08935 -0.2664 -0.09027 -0.26758 -0.0912 C -0.26849 -0.09213 -0.26914 -0.09328 -0.26992 -0.09398 C -0.27122 -0.09514 -0.27265 -0.09583 -0.27383 -0.09676 C -0.2776 -0.10671 -0.27252 -0.09467 -0.27943 -0.10509 C -0.28867 -0.11967 -0.27604 -0.10393 -0.28398 -0.11342 C -0.2845 -0.11527 -0.28528 -0.11713 -0.28568 -0.11898 C -0.28594 -0.12037 -0.28672 -0.12199 -0.28633 -0.12314 C -0.28607 -0.12476 -0.28476 -0.125 -0.28398 -0.12592 C -0.28424 -0.12361 -0.28424 -0.12129 -0.28476 -0.11898 C -0.28541 -0.11689 -0.28828 -0.11342 -0.28958 -0.11203 C -0.29049 -0.11111 -0.29166 -0.11041 -0.29258 -0.10926 C -0.29531 -0.10671 -0.2944 -0.10648 -0.29726 -0.10509 C -0.30364 -0.10277 -0.30026 -0.10486 -0.30586 -0.10231 C -0.30677 -0.10208 -0.30742 -0.10139 -0.3082 -0.10092 L -0.34101 -0.10231 C -0.34271 -0.10254 -0.34427 -0.10324 -0.3457 -0.1037 C -0.34752 -0.10439 -0.34948 -0.10555 -0.35117 -0.10648 C -0.3526 -0.1074 -0.35377 -0.10856 -0.35508 -0.10926 C -0.35638 -0.10995 -0.35768 -0.11018 -0.35898 -0.11064 C -0.36471 -0.11736 -0.36237 -0.11389 -0.36601 -0.12037 C -0.36719 -0.12615 -0.36784 -0.12708 -0.36523 -0.13426 C -0.36484 -0.13564 -0.36367 -0.13518 -0.36289 -0.13564 C -0.35937 -0.13426 -0.3595 -0.13564 -0.3582 -0.1287 C -0.35755 -0.12523 -0.35664 -0.11759 -0.35664 -0.11736 C -0.3569 -0.11435 -0.35651 -0.11064 -0.35742 -0.10787 C -0.35846 -0.10509 -0.36028 -0.10301 -0.36211 -0.10231 C -0.36341 -0.10185 -0.36484 -0.10162 -0.36601 -0.10092 C -0.36693 -0.10069 -0.36758 -0.09976 -0.36836 -0.09953 C -0.37226 -0.09884 -0.37617 -0.09861 -0.38008 -0.09814 L -0.40273 -0.09953 C -0.40547 -0.1 -0.40807 -0.1 -0.41068 -0.10092 C -0.41237 -0.10185 -0.41367 -0.10393 -0.41549 -0.10509 C -0.4168 -0.10625 -0.41849 -0.10671 -0.41992 -0.10787 C -0.42135 -0.10902 -0.42252 -0.11088 -0.42383 -0.11203 C -0.43398 -0.12222 -0.41888 -0.10601 -0.43086 -0.11898 C -0.4345 -0.1287 -0.43346 -0.1243 -0.43476 -0.13148 C -0.4345 -0.13333 -0.43502 -0.13657 -0.43398 -0.13703 C -0.43294 -0.13773 -0.4319 -0.13495 -0.43164 -0.13287 C -0.43125 -0.12801 -0.43177 -0.12268 -0.43242 -0.11759 C -0.43281 -0.11551 -0.43385 -0.11365 -0.43476 -0.11203 C -0.44075 -0.10416 -0.44075 -0.10463 -0.4457 -0.10231 C -0.44648 -0.10139 -0.44726 -0.10023 -0.44805 -0.09953 C -0.44961 -0.09884 -0.45117 -0.09814 -0.45273 -0.09814 C -0.46015 -0.09814 -0.46732 -0.09907 -0.47461 -0.09953 C -0.47995 -0.10162 -0.48034 -0.10115 -0.48633 -0.10648 C -0.48737 -0.1074 -0.48841 -0.10856 -0.48945 -0.10926 C -0.49127 -0.11041 -0.49323 -0.11088 -0.49492 -0.11203 C -0.50521 -0.11921 -0.4957 -0.11342 -0.50195 -0.11898 C -0.50273 -0.11967 -0.50351 -0.1199 -0.5043 -0.12037 C -0.50508 -0.12176 -0.50586 -0.12338 -0.50664 -0.12453 C -0.51328 -0.13426 -0.50456 -0.11944 -0.51133 -0.13148 C -0.51185 -0.13379 -0.5125 -0.13611 -0.51289 -0.13842 C -0.51328 -0.13981 -0.51367 -0.1412 -0.51367 -0.14259 C -0.51367 -0.14745 -0.5138 -0.15208 -0.51289 -0.15648 C -0.51263 -0.1581 -0.51133 -0.15833 -0.51055 -0.15926 C -0.51028 -0.1574 -0.50963 -0.15578 -0.50976 -0.1537 C -0.51015 -0.14953 -0.51198 -0.14907 -0.51367 -0.14814 C -0.51471 -0.14768 -0.51575 -0.14722 -0.5168 -0.14676 C -0.52044 -0.14722 -0.52422 -0.14745 -0.52773 -0.14814 C -0.52864 -0.14838 -0.52943 -0.14884 -0.53008 -0.14953 C -0.5319 -0.15139 -0.53424 -0.15532 -0.53555 -0.15787 C -0.53776 -0.1625 -0.53776 -0.16342 -0.53945 -0.16759 C -0.54166 -0.17314 -0.54245 -0.17384 -0.54414 -0.18009 C -0.54479 -0.1824 -0.54518 -0.18495 -0.5457 -0.18703 C -0.54635 -0.18912 -0.54909 -0.1956 -0.54961 -0.19676 C -0.55273 -0.21296 -0.54974 -0.19861 -0.55273 -0.21064 C -0.55338 -0.21296 -0.55364 -0.21551 -0.5543 -0.21759 C -0.55859 -0.23125 -0.55508 -0.21551 -0.5582 -0.2287 C -0.55859 -0.23009 -0.55872 -0.23171 -0.55898 -0.23287 C -0.5595 -0.23495 -0.56015 -0.23657 -0.56055 -0.23842 C -0.56094 -0.24027 -0.56107 -0.24236 -0.56133 -0.24398 C -0.56302 -0.25416 -0.56133 -0.2412 -0.56289 -0.25509 C -0.56315 -0.275 -0.56328 -0.29514 -0.56367 -0.31481 C -0.5638 -0.31689 -0.56445 -0.31851 -0.56445 -0.32037 C -0.56536 -0.33541 -0.56523 -0.3368 -0.56523 -0.34537 L -0.56523 -0.34514 " pathEditMode="relative" rAng="0" ptsTypes="AAAAAAAAAAAAAAAAAAAAAAAAAAAAAAAAAAAAAAAAAAAAAAA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31" y="-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1.875E-6 0.00046 C -0.00326 -0.0007 -0.00664 -0.0007 -0.00964 -0.00162 C -0.01068 -0.00185 -0.0112 -0.00301 -0.01185 -0.00301 C -0.01445 -0.00417 -0.0168 -0.00417 -0.0194 -0.00463 C -0.0224 -0.00741 -0.02005 -0.00556 -0.02448 -0.00764 C -0.02709 -0.00926 -0.02722 -0.00926 -0.02969 -0.01088 C -0.03047 -0.01227 -0.03138 -0.01412 -0.03242 -0.01528 C -0.0332 -0.01667 -0.03399 -0.01736 -0.03464 -0.01852 C -0.03555 -0.02037 -0.0362 -0.02292 -0.03698 -0.02477 C -0.03972 -0.03148 -0.03763 -0.02407 -0.04037 -0.03241 C -0.04271 -0.03982 -0.04167 -0.03704 -0.04323 -0.04491 C -0.04362 -0.04653 -0.04388 -0.04792 -0.0444 -0.04954 C -0.04427 -0.05093 -0.0444 -0.05509 -0.04375 -0.05417 C -0.04258 -0.05232 -0.04154 -0.04491 -0.04154 -0.04445 C -0.04167 -0.0419 -0.04154 -0.03843 -0.04219 -0.03542 C -0.04258 -0.0338 -0.04362 -0.03357 -0.0444 -0.03241 C -0.04597 -0.03079 -0.04792 -0.02986 -0.04948 -0.0294 C -0.05235 -0.0287 -0.05508 -0.02847 -0.05794 -0.02778 C -0.06693 -0.0287 -0.07591 -0.0287 -0.08464 -0.03079 C -0.08672 -0.03171 -0.08854 -0.03542 -0.09024 -0.03704 C -0.09102 -0.0375 -0.09167 -0.0382 -0.09206 -0.03866 C -0.09271 -0.03982 -0.0931 -0.04097 -0.09375 -0.0419 C -0.0944 -0.04306 -0.09544 -0.04375 -0.09623 -0.04491 C -0.10065 -0.05324 -0.09701 -0.04954 -0.10052 -0.05255 C -0.10117 -0.05417 -0.1013 -0.05579 -0.10182 -0.05718 C -0.10417 -0.06528 -0.10534 -0.06458 -0.10755 -0.0757 C -0.10781 -0.07778 -0.1082 -0.07986 -0.10847 -0.08195 C -0.10899 -0.08495 -0.10964 -0.0912 -0.10964 -0.09097 C -0.10912 -0.0919 -0.10847 -0.09352 -0.1082 -0.09282 C -0.10638 -0.0912 -0.10664 -0.08472 -0.10755 -0.08195 C -0.10768 -0.08102 -0.10873 -0.08125 -0.10912 -0.08056 C -0.1099 -0.07986 -0.11055 -0.07847 -0.11133 -0.07755 L -0.14727 -0.07894 C -0.14831 -0.07894 -0.14948 -0.07986 -0.15052 -0.08056 C -0.15313 -0.08195 -0.15547 -0.08403 -0.15794 -0.08495 C -0.16029 -0.08634 -0.16289 -0.08704 -0.16524 -0.0882 C -0.16641 -0.08912 -0.16732 -0.08982 -0.1681 -0.0912 C -0.17005 -0.09421 -0.17188 -0.09838 -0.1737 -0.10046 C -0.17474 -0.10139 -0.17578 -0.10255 -0.17669 -0.10347 C -0.17722 -0.10463 -0.17774 -0.10602 -0.17839 -0.10671 C -0.1793 -0.1081 -0.18034 -0.1088 -0.18125 -0.10995 C -0.18399 -0.12107 -0.18034 -0.10764 -0.18529 -0.11898 C -0.19193 -0.13565 -0.18281 -0.11782 -0.18867 -0.12824 C -0.18893 -0.13056 -0.18959 -0.13264 -0.18972 -0.13472 C -0.19011 -0.13611 -0.1905 -0.13773 -0.19024 -0.13889 C -0.19011 -0.1412 -0.18906 -0.1412 -0.18867 -0.14259 C -0.1888 -0.13982 -0.1888 -0.13704 -0.18906 -0.13472 C -0.18959 -0.13218 -0.19167 -0.12824 -0.19258 -0.12685 C -0.19323 -0.1257 -0.19427 -0.125 -0.19492 -0.12384 C -0.19675 -0.12107 -0.1961 -0.1206 -0.19818 -0.11898 C -0.20287 -0.11644 -0.20052 -0.11875 -0.20443 -0.1162 C -0.20508 -0.11551 -0.2056 -0.11482 -0.20625 -0.11435 L -0.23008 -0.1162 C -0.23138 -0.1162 -0.23242 -0.1169 -0.23347 -0.11782 C -0.23464 -0.11829 -0.2362 -0.11968 -0.23737 -0.1206 C -0.23854 -0.12176 -0.23932 -0.12292 -0.24024 -0.12384 C -0.24128 -0.12454 -0.24219 -0.12477 -0.24323 -0.12546 C -0.24727 -0.13264 -0.24557 -0.12894 -0.24831 -0.13611 C -0.24909 -0.14259 -0.24961 -0.14329 -0.24766 -0.15139 C -0.24727 -0.15347 -0.24649 -0.15255 -0.24584 -0.15347 C -0.24336 -0.15139 -0.24349 -0.15347 -0.24258 -0.1456 C -0.24206 -0.14144 -0.24141 -0.13287 -0.24141 -0.13264 C -0.24154 -0.12917 -0.24128 -0.12546 -0.24193 -0.12222 C -0.24271 -0.11898 -0.24401 -0.1169 -0.24544 -0.1162 C -0.24636 -0.11551 -0.24727 -0.11551 -0.24831 -0.11435 C -0.24896 -0.11412 -0.24935 -0.1132 -0.24987 -0.11273 C -0.25274 -0.11204 -0.2556 -0.11204 -0.25834 -0.11111 L -0.27487 -0.11273 C -0.27695 -0.1132 -0.27878 -0.1132 -0.2806 -0.11435 C -0.2819 -0.11551 -0.28281 -0.11782 -0.28412 -0.11898 C -0.28503 -0.12037 -0.28633 -0.12107 -0.2875 -0.12222 C -0.28841 -0.12338 -0.28919 -0.12546 -0.29024 -0.12685 C -0.29753 -0.13843 -0.28672 -0.11991 -0.29531 -0.13472 C -0.29805 -0.1456 -0.29727 -0.14051 -0.29818 -0.14838 C -0.29805 -0.15046 -0.29831 -0.15394 -0.29753 -0.15463 C -0.29688 -0.15556 -0.2961 -0.15232 -0.29597 -0.15 C -0.29557 -0.14468 -0.29597 -0.13866 -0.29649 -0.13287 C -0.29675 -0.13056 -0.29753 -0.12847 -0.29818 -0.12685 C -0.30248 -0.11782 -0.30248 -0.11852 -0.30625 -0.1162 C -0.30664 -0.11482 -0.30729 -0.11343 -0.30781 -0.11273 C -0.30886 -0.11204 -0.31016 -0.11111 -0.31133 -0.11111 C -0.31654 -0.11111 -0.32188 -0.1125 -0.32709 -0.11273 C -0.33099 -0.11551 -0.33125 -0.11482 -0.33568 -0.1206 C -0.33646 -0.12176 -0.33724 -0.12292 -0.33802 -0.12384 C -0.33932 -0.125 -0.34076 -0.12546 -0.3418 -0.12685 C -0.34935 -0.13472 -0.34245 -0.12824 -0.34701 -0.13472 C -0.34766 -0.13565 -0.34805 -0.13565 -0.3487 -0.13611 C -0.34935 -0.13773 -0.34987 -0.13982 -0.35052 -0.14074 C -0.35534 -0.15139 -0.34883 -0.13495 -0.35391 -0.14838 C -0.35417 -0.15116 -0.35469 -0.15347 -0.35495 -0.15625 C -0.35534 -0.15764 -0.3556 -0.15903 -0.3556 -0.16065 C -0.3556 -0.1662 -0.3556 -0.1713 -0.35495 -0.17616 C -0.35482 -0.17801 -0.35391 -0.17824 -0.35326 -0.17917 C -0.353 -0.17708 -0.35261 -0.17546 -0.35274 -0.17338 C -0.353 -0.16852 -0.3543 -0.16782 -0.3556 -0.1669 C -0.35625 -0.16644 -0.35703 -0.1662 -0.35781 -0.16551 C -0.36042 -0.1662 -0.36328 -0.1662 -0.36563 -0.1669 C -0.36654 -0.16713 -0.36693 -0.16782 -0.36745 -0.16852 C -0.36875 -0.17037 -0.37044 -0.17477 -0.37149 -0.17778 C -0.37305 -0.18287 -0.37305 -0.18403 -0.37435 -0.18843 C -0.37591 -0.19468 -0.37643 -0.1956 -0.37774 -0.20232 C -0.37813 -0.20486 -0.37852 -0.20787 -0.37878 -0.21019 C -0.3793 -0.2125 -0.38138 -0.21968 -0.38164 -0.22107 C -0.38386 -0.23912 -0.38164 -0.22315 -0.38386 -0.23634 C -0.38438 -0.23912 -0.38451 -0.2419 -0.38503 -0.24421 C -0.38828 -0.25949 -0.38568 -0.2419 -0.38789 -0.25671 C -0.38828 -0.2581 -0.38828 -0.25995 -0.38854 -0.26134 C -0.38893 -0.26366 -0.38932 -0.26528 -0.38972 -0.26736 C -0.38985 -0.26945 -0.38998 -0.27199 -0.39011 -0.27361 C -0.39141 -0.28495 -0.39011 -0.27037 -0.39128 -0.28588 C -0.39141 -0.3081 -0.39154 -0.33056 -0.39193 -0.35232 C -0.39193 -0.35463 -0.39245 -0.35648 -0.39245 -0.35833 C -0.39297 -0.37523 -0.39297 -0.37685 -0.39297 -0.38611 L -0.39297 -0.38611 " pathEditMode="relative" rAng="0" ptsTypes="AAAAAAAAAAAAAAAAAAAAAAAAAAAAAAAAAAAAAAAAAAAAAAAAAAAAAAAAAAAAAAAAAAAAAAAAAAAAAAAAAAAAAAAAAAAAAAAAAAAAAAAAAAAAAAAAAAA">
                                      <p:cBhvr>
                                        <p:cTn id="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48" y="-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297 0.10231 L 0.24297 0.1037 C 0.23802 0.10139 0.23437 0.10139 0.23073 0.10046 C 0.22982 0.1 0.22864 0.09884 0.22825 0.09884 C 0.22474 0.09722 0.22226 0.09722 0.21927 0.09676 C 0.21562 0.09329 0.21836 0.0956 0.21302 0.09305 C 0.20976 0.09143 0.20976 0.09167 0.20703 0.08935 C 0.20612 0.08773 0.20495 0.08542 0.20364 0.0838 C 0.20273 0.08264 0.20195 0.08148 0.20104 0.08009 C 0.20013 0.07824 0.19922 0.075 0.19805 0.07245 C 0.19518 0.06435 0.19766 0.07338 0.19414 0.06366 C 0.19167 0.05463 0.1931 0.05787 0.19127 0.04907 C 0.19049 0.04653 0.1901 0.04514 0.18932 0.04305 C 0.18984 0.0412 0.18932 0.03634 0.19049 0.0375 C 0.19167 0.03958 0.1931 0.04907 0.1931 0.0493 C 0.1931 0.05231 0.1931 0.05648 0.19258 0.06042 C 0.19167 0.0618 0.19049 0.06204 0.18932 0.06366 C 0.1875 0.06528 0.18568 0.0669 0.18346 0.06759 C 0.17995 0.06829 0.17669 0.06829 0.17305 0.06921 C 0.16276 0.06829 0.15221 0.06829 0.14232 0.06528 C 0.13958 0.06435 0.13724 0.06042 0.13542 0.05787 C 0.13424 0.05787 0.13359 0.05694 0.13281 0.05579 C 0.13242 0.05463 0.13216 0.05347 0.13099 0.05231 C 0.1306 0.05069 0.12917 0.05023 0.12799 0.04907 C 0.12279 0.03889 0.12708 0.04305 0.12279 0.03935 C 0.122 0.0375 0.122 0.03542 0.12109 0.0338 C 0.11888 0.0243 0.11745 0.025 0.11445 0.0118 C 0.11419 0.00903 0.1138 0.00648 0.11354 0.0044 C 0.11315 0.00116 0.11224 -0.00671 0.11224 -0.00602 C 0.11315 -0.00741 0.11354 -0.00949 0.1138 -0.00857 C 0.11614 -0.00671 0.11588 0.00116 0.11445 0.0044 C 0.11445 0.00509 0.11315 0.00509 0.11315 0.00602 C 0.11198 0.00648 0.1112 0.00856 0.11016 0.00972 L 0.06758 0.0081 C 0.06627 0.0081 0.0651 0.00648 0.06393 0.00602 C 0.06055 0.0044 0.05794 0.00185 0.05495 0.00116 C 0.05221 -0.00093 0.04883 -0.00139 0.04622 -0.00301 C 0.04505 -0.00417 0.04349 -0.00532 0.04258 -0.00671 C 0.04049 -0.01019 0.03841 -0.01505 0.03594 -0.01806 C 0.03502 -0.01875 0.03359 -0.02037 0.03242 -0.0213 C 0.03203 -0.02269 0.03151 -0.02454 0.0306 -0.02546 C 0.02943 -0.02708 0.02812 -0.02778 0.02734 -0.0287 C 0.02422 -0.04259 0.02812 -0.02616 0.02252 -0.04028 C 0.01458 -0.05972 0.02552 -0.03843 0.01849 -0.05116 C 0.01823 -0.05417 0.01732 -0.05625 0.01732 -0.0588 C 0.0168 -0.05995 0.01614 -0.06227 0.01667 -0.0632 C 0.0168 -0.0669 0.01797 -0.0669 0.01849 -0.06806 C 0.01823 -0.06482 0.01823 -0.06157 0.01797 -0.0588 C 0.01732 -0.05509 0.01471 -0.05116 0.0138 -0.04931 C 0.01289 -0.04769 0.01172 -0.04699 0.01081 -0.04607 C 0.00885 -0.04259 0.00976 -0.04144 0.0069 -0.04028 C 0.00143 -0.03681 0.00417 -0.03912 -0.00013 -0.03634 C -0.00104 -0.03588 -0.00182 -0.03495 -0.00221 -0.03449 L -0.03047 -0.03634 C -0.03216 -0.03634 -0.03346 -0.03727 -0.0349 -0.03843 C -0.03607 -0.03912 -0.03789 -0.04051 -0.03893 -0.04144 C -0.04063 -0.04352 -0.0418 -0.04445 -0.04245 -0.04607 C -0.04375 -0.0463 -0.04518 -0.04699 -0.04662 -0.04769 C -0.05117 -0.05625 -0.04883 -0.05185 -0.05234 -0.05995 C -0.05352 -0.06806 -0.05391 -0.06921 -0.05143 -0.07847 C -0.05117 -0.08148 -0.05052 -0.07963 -0.04909 -0.08148 C -0.04662 -0.07847 -0.04675 -0.08148 -0.04544 -0.0713 C -0.04492 -0.0669 -0.04401 -0.05625 -0.04401 -0.05579 C -0.04401 -0.05185 -0.04375 -0.04769 -0.04492 -0.04352 C -0.04544 -0.04028 -0.04701 -0.03727 -0.04883 -0.03634 C -0.05 -0.03588 -0.05117 -0.03588 -0.05234 -0.03449 C -0.053 -0.03403 -0.05365 -0.03264 -0.05417 -0.03195 C -0.05716 -0.03171 -0.06081 -0.03171 -0.06406 -0.03009 L -0.08373 -0.03195 C -0.08659 -0.03264 -0.08841 -0.03264 -0.09063 -0.03449 C -0.09232 -0.03588 -0.09349 -0.03843 -0.09505 -0.04028 C -0.0957 -0.04144 -0.09714 -0.04259 -0.0987 -0.04352 C -0.10013 -0.04468 -0.10078 -0.04769 -0.10221 -0.04931 C -0.11042 -0.0632 -0.09779 -0.0412 -0.10833 -0.0588 C -0.11133 -0.0713 -0.11016 -0.06574 -0.11133 -0.07477 C -0.11133 -0.07732 -0.11185 -0.08148 -0.11042 -0.08218 C -0.11016 -0.0838 -0.10912 -0.07963 -0.10859 -0.07732 C -0.10859 -0.07083 -0.10859 -0.0632 -0.10925 -0.05625 C -0.11003 -0.05417 -0.11042 -0.05116 -0.11133 -0.04931 C -0.11667 -0.03843 -0.11667 -0.03912 -0.12096 -0.03634 C -0.12149 -0.03495 -0.12214 -0.0331 -0.12305 -0.03195 C -0.12396 -0.03171 -0.12578 -0.03009 -0.12695 -0.03009 C -0.13346 -0.03009 -0.13958 -0.03195 -0.14583 -0.03195 C -0.15039 -0.03588 -0.15065 -0.03495 -0.15599 -0.04144 C -0.15703 -0.04352 -0.15781 -0.04445 -0.15886 -0.04607 C -0.16029 -0.04699 -0.16185 -0.04769 -0.16328 -0.04931 C -0.17227 -0.0588 -0.1638 -0.05116 -0.16927 -0.0588 C -0.17044 -0.05972 -0.17057 -0.05972 -0.17136 -0.05995 C -0.17227 -0.06227 -0.17266 -0.06482 -0.17357 -0.06574 C -0.1793 -0.07847 -0.17136 -0.05903 -0.17734 -0.07477 C -0.17774 -0.07801 -0.17826 -0.08148 -0.17865 -0.08472 C -0.1793 -0.08611 -0.17956 -0.08773 -0.17956 -0.08935 C -0.17956 -0.09607 -0.17956 -0.10232 -0.17865 -0.10787 C -0.17865 -0.11042 -0.17734 -0.11088 -0.17682 -0.11204 C -0.17656 -0.10949 -0.17617 -0.10695 -0.17643 -0.10463 C -0.17656 -0.09907 -0.17826 -0.09838 -0.17956 -0.09676 C -0.18034 -0.09653 -0.18125 -0.09607 -0.18229 -0.09583 C -0.18555 -0.09607 -0.1888 -0.09607 -0.19154 -0.09676 C -0.19271 -0.09769 -0.19271 -0.09838 -0.19336 -0.09907 C -0.19492 -0.10139 -0.19753 -0.10648 -0.19844 -0.11042 C -0.2 -0.11597 -0.2 -0.11782 -0.20169 -0.12245 C -0.20352 -0.13009 -0.20391 -0.13171 -0.20573 -0.13982 C -0.20625 -0.14259 -0.20664 -0.1456 -0.20742 -0.14884 C -0.20768 -0.15139 -0.2099 -0.15995 -0.21055 -0.16181 C -0.21315 -0.18333 -0.21055 -0.16412 -0.21315 -0.18009 C -0.21354 -0.18333 -0.21406 -0.18634 -0.21471 -0.18958 C -0.21836 -0.20741 -0.21524 -0.18634 -0.21771 -0.20417 C -0.21836 -0.20602 -0.21836 -0.20833 -0.21862 -0.20995 C -0.21914 -0.21273 -0.21953 -0.21482 -0.22005 -0.21736 C -0.22031 -0.21945 -0.22031 -0.22245 -0.2207 -0.22454 C -0.22227 -0.23796 -0.2207 -0.22083 -0.22214 -0.23935 C -0.22227 -0.26574 -0.22227 -0.29259 -0.22279 -0.31829 C -0.22279 -0.32153 -0.22318 -0.32338 -0.22318 -0.32593 C -0.22318 -0.34583 -0.22318 -0.34815 -0.22318 -0.3581 L -0.22318 -0.35787 " pathEditMode="relative" rAng="0" ptsTypes="AAAAAAAAAAAAAAAAAAAAAAAAAAAAAAAAAAAAAAAAAAAAAAAAAAAAAAAAAAAAAAAAAAAAAAAAAAAAAAAAAAAAAAAAAAAAAAAAAAAAAAAAAAAAAAAAAAA">
                                      <p:cBhvr>
                                        <p:cTn id="4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07" y="-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2 0.15324 L 0.0612 0.15579 C 0.05885 0.15278 0.05781 0.15278 0.05703 0.15139 C 0.05651 0.1507 0.05651 0.15 0.05651 0.1507 C 0.05521 0.14815 0.05443 0.14815 0.05377 0.14746 C 0.0526 0.14399 0.05299 0.1463 0.05208 0.14399 C 0.0513 0.14213 0.0513 0.14329 0.05026 0.13982 C 0.05 0.13774 0.05 0.13519 0.04935 0.1338 C 0.04909 0.13287 0.04909 0.13241 0.04883 0.13033 C 0.04805 0.12801 0.04805 0.12477 0.04779 0.12176 C 0.04687 0.11297 0.04779 0.12246 0.04635 0.11181 C 0.04596 0.10278 0.04635 0.10625 0.04583 0.09723 C 0.04583 0.09468 0.04583 0.09283 0.04518 0.09028 C 0.04518 0.08866 0.04518 0.08357 0.04583 0.08496 C 0.04596 0.0875 0.04635 0.09723 0.04635 0.09792 C 0.04635 0.10047 0.04635 0.10487 0.04596 0.10973 C 0.04596 0.11019 0.04583 0.11135 0.04518 0.11181 C 0.04479 0.11436 0.04414 0.11574 0.04362 0.11644 C 0.04258 0.11806 0.04193 0.11806 0.04049 0.11852 C 0.03828 0.11806 0.03502 0.11806 0.03229 0.11436 C 0.03151 0.11297 0.03125 0.10973 0.03034 0.10625 C 0.02982 0.10625 0.02956 0.10556 0.02956 0.10417 C 0.02956 0.10278 0.0293 0.10139 0.0293 0.10047 C 0.02891 0.09908 0.02838 0.09792 0.02838 0.09723 C 0.02669 0.08704 0.02812 0.09028 0.02669 0.08704 C 0.02669 0.08496 0.02669 0.08287 0.02643 0.08102 C 0.02565 0.07061 0.02539 0.07199 0.02422 0.05787 C 0.02422 0.05487 0.02422 0.05255 0.02422 0.05 C 0.02422 0.0463 0.02383 0.0382 0.02383 0.03889 C 0.02422 0.03681 0.02422 0.03588 0.02422 0.03612 C 0.02513 0.0382 0.02513 0.0463 0.02422 0.05 C 0.02422 0.0507 0.02422 0.0507 0.02422 0.05116 C 0.02383 0.05255 0.02383 0.05487 0.02305 0.05602 L 0.01185 0.05417 C 0.01133 0.05417 0.01055 0.05255 0.01042 0.05116 C 0.00963 0.05 0.00885 0.04723 0.00755 0.0463 C 0.00742 0.04422 0.00638 0.04422 0.0056 0.0426 C 0.00534 0.04121 0.00495 0.03959 0.00443 0.0382 C 0.00391 0.03473 0.00377 0.0294 0.00247 0.02593 C 0.00247 0.02524 0.00195 0.02362 0.00195 0.02292 C 0.00143 0.02153 0.00143 0.01991 0.00143 0.01852 C 0.00143 0.01644 0.00052 0.01574 0.00013 0.01528 C -0.00078 0.00024 0.00052 0.01713 -0.00091 0.00255 C -0.00313 -0.01782 -0.00026 0.00556 -0.00248 -0.00856 C -0.00248 -0.01088 -0.00248 -0.01458 -0.00248 -0.01713 C -0.003 -0.01782 -0.003 -0.02013 -0.003 -0.02129 C -0.003 -0.02546 -0.00248 -0.02546 -0.00248 -0.02685 C -0.00248 -0.02338 -0.00248 -0.01944 -0.00248 -0.01713 C -0.00248 -0.01319 -0.00313 -0.00856 -0.00352 -0.00694 C -0.00352 -0.00555 -0.00391 -0.00416 -0.00443 -0.00277 C -0.00521 0.00024 -0.00443 0.00186 -0.00521 0.00255 C -0.00664 0.00672 -0.00638 0.0044 -0.00742 0.00672 C -0.00768 0.00741 -0.00768 0.00811 -0.00768 0.0088 L -0.01576 0.00672 C -0.01615 0.00672 -0.01654 0.00602 -0.01706 0.00556 C -0.01732 0.0044 -0.01797 0.00255 -0.01823 0.00186 C -0.01862 -0.00115 -0.01862 -0.00162 -0.0194 -0.00277 C -0.01953 -0.00347 -0.02005 -0.00416 -0.02044 -0.00555 C -0.02175 -0.01458 -0.02057 -0.00926 -0.02175 -0.01782 C -0.02227 -0.02685 -0.0224 -0.02754 -0.02175 -0.03796 C -0.02175 -0.04074 -0.02096 -0.03935 -0.02057 -0.04074 C -0.02044 -0.03796 -0.02044 -0.04074 -0.02005 -0.02986 C -0.02005 -0.02546 -0.01953 -0.01458 -0.01953 -0.01388 C -0.01953 -0.00926 -0.01953 -0.00555 -0.02005 -0.00115 C -0.02005 0.00255 -0.02044 0.00602 -0.02057 0.00672 C -0.02096 0.00741 -0.02175 0.00741 -0.02175 0.0088 C -0.02227 0.00949 -0.02227 0.01135 -0.0224 0.01135 C -0.02318 0.01204 -0.02448 0.01204 -0.02487 0.01389 L -0.03047 0.01135 C -0.03125 0.01135 -0.0319 0.01135 -0.03268 0.0088 C -0.03307 0.00741 -0.03333 0.00556 -0.03359 0.00255 C -0.03359 0.00186 -0.03425 0.00024 -0.0349 -0.00115 C -0.03503 -0.00162 -0.03503 -0.00555 -0.03581 -0.00694 C -0.03802 -0.02129 -0.03425 0.00186 -0.03711 -0.01713 C -0.03802 -0.02986 -0.03802 -0.02407 -0.03802 -0.03356 C -0.03802 -0.03564 -0.03828 -0.04074 -0.03802 -0.04143 C -0.03802 -0.04282 -0.0375 -0.03935 -0.0375 -0.03564 C -0.0375 -0.02986 -0.0375 -0.02129 -0.0375 -0.01458 C -0.03802 -0.01088 -0.03802 -0.00856 -0.03802 -0.00694 C -0.03971 0.00556 -0.03971 0.0044 -0.04076 0.00672 C -0.04076 0.00811 -0.04128 0.01019 -0.04128 0.01135 C -0.04219 0.01204 -0.04219 0.01389 -0.04245 0.01389 C -0.0444 0.01389 -0.04609 0.01135 -0.04779 0.01135 C -0.04909 0.00741 -0.04961 0.00811 -0.05065 0.00186 C -0.05104 -0.00115 -0.05104 -0.00162 -0.05156 -0.00277 C -0.05182 -0.00416 -0.05261 -0.00555 -0.05287 -0.00694 C -0.05534 -0.01713 -0.05287 -0.00856 -0.0543 -0.01713 C -0.0543 -0.01782 -0.05508 -0.01782 -0.05508 -0.01713 C -0.05534 -0.02013 -0.05534 -0.02338 -0.05586 -0.02407 C -0.05703 -0.03796 -0.05508 -0.01713 -0.05651 -0.03356 C -0.05651 -0.03703 -0.05703 -0.04074 -0.05703 -0.04421 C -0.05703 -0.04606 -0.05755 -0.04722 -0.05755 -0.0493 C -0.05755 -0.05625 -0.05755 -0.0625 -0.05703 -0.06875 C -0.05703 -0.07129 -0.05651 -0.07222 -0.05651 -0.07291 C -0.05651 -0.0706 -0.05625 -0.06805 -0.05625 -0.06551 C -0.05651 -0.05902 -0.05703 -0.05902 -0.05755 -0.05694 C -0.05755 -0.05625 -0.05781 -0.05625 -0.05781 -0.05555 C -0.05899 -0.05625 -0.06029 -0.05625 -0.06029 -0.05694 C -0.06081 -0.05694 -0.06081 -0.05902 -0.06094 -0.05902 C -0.06146 -0.06203 -0.06224 -0.06736 -0.0625 -0.07129 C -0.06289 -0.07777 -0.06289 -0.07963 -0.06341 -0.08402 C -0.06393 -0.09259 -0.06393 -0.09421 -0.06445 -0.10231 C -0.06445 -0.10532 -0.06484 -0.10856 -0.06484 -0.1118 C -0.06484 -0.11527 -0.06589 -0.12338 -0.06589 -0.12546 C -0.06641 -0.14814 -0.06589 -0.1287 -0.06641 -0.14467 C -0.06641 -0.14814 -0.06641 -0.15185 -0.06706 -0.15463 C -0.06771 -0.17384 -0.06706 -0.15185 -0.06771 -0.16967 C -0.06771 -0.17176 -0.06771 -0.175 -0.06771 -0.17615 C -0.0681 -0.17916 -0.0681 -0.18148 -0.0681 -0.18402 C -0.06836 -0.1868 -0.06836 -0.18981 -0.06836 -0.19189 C -0.06836 -0.20601 -0.06836 -0.18796 -0.06836 -0.2074 C -0.06836 -0.23541 -0.06836 -0.26412 -0.06836 -0.29027 C -0.06836 -0.29444 -0.06836 -0.29652 -0.06836 -0.29907 C -0.06836 -0.3206 -0.06836 -0.32222 -0.06836 -0.33194 L -0.06836 -0.33194 " pathEditMode="relative" rAng="0" ptsTypes="AAAAAAAAAAAAAAAAAAAAAAAAAAAAAAAAAAAAAAAAAAAAAAAAAAAAAAAAAAAAAAAAAAAAAAAAAAAAAAAAAAAAAAAAAAAAAAAAAAAAAAAAAAAAAAAAAAA">
                                      <p:cBhvr>
                                        <p:cTn id="5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84" y="-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78 -0.03356 L 0.27878 -0.03171 C 0.27565 -0.03379 0.27422 -0.03379 0.27331 -0.03472 C 0.27253 -0.03518 0.27253 -0.03564 0.27253 -0.03518 C 0.27057 -0.0368 0.26966 -0.0368 0.26862 -0.03726 C 0.26719 -0.03958 0.26758 -0.03796 0.26667 -0.03958 C 0.26523 -0.04074 0.26523 -0.04004 0.2638 -0.04213 C 0.26354 -0.04328 0.26354 -0.0449 0.26263 -0.04606 C 0.26237 -0.04652 0.26237 -0.04699 0.26185 -0.04814 C 0.26094 -0.04976 0.26094 -0.05185 0.26068 -0.0537 C 0.25924 -0.05926 0.26068 -0.05324 0.25859 -0.05995 C 0.2582 -0.06574 0.25859 -0.06365 0.25794 -0.06944 C 0.25794 -0.07106 0.25794 -0.07199 0.25729 -0.07384 C 0.25729 -0.07476 0.25729 -0.07824 0.25794 -0.07708 C 0.2582 -0.07546 0.25859 -0.06944 0.25859 -0.06875 C 0.25859 -0.06736 0.25859 -0.06435 0.2582 -0.06134 C 0.2582 -0.06111 0.25794 -0.06018 0.25729 -0.05995 C 0.25651 -0.05833 0.2556 -0.05763 0.25495 -0.05717 C 0.25364 -0.05601 0.25247 -0.05601 0.25078 -0.05578 C 0.24792 -0.05601 0.24323 -0.05601 0.23945 -0.05833 C 0.23854 -0.05926 0.23815 -0.06134 0.23685 -0.06365 C 0.23607 -0.06365 0.23581 -0.06388 0.23581 -0.06504 C 0.23581 -0.06574 0.23555 -0.06666 0.23555 -0.06736 C 0.23516 -0.06828 0.2345 -0.06875 0.2345 -0.06944 C 0.23216 -0.07569 0.23385 -0.07384 0.23216 -0.07569 C 0.23216 -0.07708 0.23216 -0.07847 0.2319 -0.07963 C 0.23047 -0.08634 0.23021 -0.08541 0.22878 -0.09444 C 0.22878 -0.09652 0.22878 -0.09791 0.22878 -0.09953 C 0.22878 -0.10185 0.22812 -0.10717 0.22812 -0.10648 C 0.22878 -0.10787 0.22878 -0.10833 0.22878 -0.10833 C 0.22982 -0.10717 0.22982 -0.10185 0.22878 -0.09953 C 0.22878 -0.09907 0.22878 -0.09884 0.22878 -0.09861 C 0.22812 -0.09791 0.22812 -0.09652 0.22708 -0.0956 L 0.21211 -0.09676 C 0.2112 -0.09676 0.21016 -0.09791 0.21016 -0.09884 C 0.20898 -0.09953 0.20781 -0.10115 0.20612 -0.10185 C 0.20612 -0.10324 0.20443 -0.10324 0.20338 -0.10416 C 0.20299 -0.10509 0.20273 -0.10601 0.20169 -0.10717 C 0.20104 -0.10926 0.20104 -0.1125 0.19935 -0.11481 C 0.19935 -0.11527 0.19844 -0.11643 0.19844 -0.11689 C 0.19766 -0.11759 0.19766 -0.11875 0.19766 -0.11944 C 0.19766 -0.12083 0.19674 -0.12129 0.19596 -0.12176 C 0.19479 -0.13125 0.19674 -0.12037 0.19479 -0.12963 C 0.19167 -0.14282 0.19544 -0.12777 0.19232 -0.1368 C 0.19232 -0.13842 0.19232 -0.14074 0.19232 -0.14213 C 0.19167 -0.14282 0.19167 -0.14421 0.19167 -0.1449 C 0.19167 -0.14745 0.19232 -0.14745 0.19232 -0.14838 C 0.19232 -0.14652 0.19232 -0.14375 0.19232 -0.14213 C 0.19232 -0.13981 0.19167 -0.1368 0.19114 -0.13564 C 0.19114 -0.13495 0.19062 -0.13402 0.18997 -0.1331 C 0.18867 -0.13125 0.18997 -0.13032 0.18867 -0.12963 C 0.18698 -0.12708 0.18737 -0.12847 0.18581 -0.12708 C 0.18529 -0.12685 0.18529 -0.12615 0.18529 -0.12569 L 0.17474 -0.12708 C 0.17396 -0.12708 0.17331 -0.12754 0.17279 -0.12777 C 0.17226 -0.12847 0.17161 -0.12963 0.17135 -0.13032 C 0.17057 -0.13217 0.17057 -0.1324 0.16966 -0.1331 C 0.1694 -0.13356 0.16862 -0.13402 0.16823 -0.13495 C 0.16628 -0.14074 0.16797 -0.13726 0.16628 -0.14282 C 0.16562 -0.14838 0.16562 -0.14884 0.16628 -0.15578 C 0.16628 -0.15717 0.16771 -0.15625 0.16797 -0.15717 C 0.16823 -0.15578 0.16823 -0.15717 0.16862 -0.15046 C 0.16862 -0.14745 0.1694 -0.14074 0.1694 -0.14027 C 0.1694 -0.13726 0.1694 -0.13495 0.16862 -0.13217 C 0.16862 -0.12963 0.16823 -0.12754 0.16797 -0.12708 C 0.16771 -0.12685 0.16628 -0.12685 0.16628 -0.12569 C 0.16562 -0.12523 0.16562 -0.12407 0.16562 -0.12384 C 0.16458 -0.12384 0.16263 -0.12384 0.16237 -0.12245 L 0.15469 -0.12407 C 0.15351 -0.12407 0.1526 -0.12407 0.15156 -0.12569 C 0.15091 -0.12685 0.15052 -0.12777 0.15026 -0.12963 C 0.15026 -0.13032 0.14961 -0.13125 0.14857 -0.13217 C 0.14857 -0.1324 0.14857 -0.13495 0.14726 -0.13564 C 0.14427 -0.1449 0.14961 -0.13032 0.14557 -0.14213 C 0.14427 -0.15046 0.14427 -0.14676 0.14427 -0.15277 C 0.14427 -0.15393 0.14388 -0.15717 0.14427 -0.15787 C 0.14427 -0.15856 0.14531 -0.15625 0.14531 -0.15393 C 0.14531 -0.15046 0.14531 -0.1449 0.14531 -0.14074 C 0.14427 -0.13842 0.14427 -0.1368 0.14427 -0.13564 C 0.14219 -0.12777 0.14219 -0.12847 0.14062 -0.12708 C 0.14062 -0.12615 0.13997 -0.12476 0.13997 -0.12407 C 0.13893 -0.12384 0.13893 -0.12245 0.13828 -0.12245 C 0.13581 -0.12245 0.13346 -0.12407 0.13125 -0.12407 C 0.12956 -0.12685 0.12851 -0.12615 0.12721 -0.13032 C 0.12682 -0.13217 0.12682 -0.1324 0.12617 -0.1331 C 0.12591 -0.13402 0.12448 -0.13495 0.12422 -0.13564 C 0.12083 -0.14213 0.12422 -0.1368 0.12213 -0.14213 C 0.12213 -0.14282 0.12109 -0.14282 0.12109 -0.14213 C 0.12083 -0.14421 0.12083 -0.14652 0.12018 -0.14676 C 0.11849 -0.15578 0.12109 -0.14213 0.1194 -0.15277 C 0.1194 -0.15486 0.11849 -0.15717 0.11849 -0.15949 C 0.11849 -0.16088 0.11784 -0.16134 0.11784 -0.16273 C 0.11784 -0.16713 0.11784 -0.17106 0.11849 -0.17523 C 0.11849 -0.17685 0.1194 -0.17754 0.1194 -0.17801 C 0.1194 -0.17615 0.11992 -0.17476 0.11992 -0.17314 C 0.1194 -0.16898 0.11849 -0.16898 0.11784 -0.16759 C 0.11784 -0.16713 0.11745 -0.16713 0.11745 -0.16666 C 0.11575 -0.16713 0.11419 -0.16713 0.11419 -0.16759 C 0.11341 -0.16759 0.11341 -0.16898 0.11341 -0.16875 C 0.1125 -0.17083 0.11146 -0.1743 0.1112 -0.17685 C 0.11081 -0.18101 0.11081 -0.18194 0.11003 -0.18495 C 0.10911 -0.19051 0.10911 -0.19143 0.10833 -0.19652 C 0.10833 -0.19861 0.10807 -0.20046 0.10807 -0.20254 C 0.10807 -0.20486 0.1069 -0.20995 0.1069 -0.21134 C 0.10573 -0.22592 0.1069 -0.21342 0.10573 -0.22361 C 0.10573 -0.22592 0.10573 -0.22824 0.10521 -0.23009 C 0.10417 -0.24236 0.10521 -0.22824 0.10417 -0.23981 C 0.10417 -0.24074 0.10417 -0.24282 0.10417 -0.24375 C 0.10378 -0.2456 0.10378 -0.24722 0.10378 -0.24861 C 0.10325 -0.25046 0.10325 -0.25231 0.10325 -0.2537 C 0.10325 -0.26273 0.10325 -0.25115 0.10325 -0.26365 C 0.10325 -0.28171 0.10325 -0.3 0.10325 -0.31666 C 0.10325 -0.31921 0.10325 -0.32037 0.10325 -0.32199 C 0.10325 -0.33588 0.10325 -0.3368 0.10325 -0.34282 L 0.10325 -0.34282 " pathEditMode="relative" rAng="0" ptsTypes="AAAAAAAAAAAAAAAAAAAAAAAAAAAAAAAAAAAAAAAAAAAAAAAAAAAAAAAAAAAAAAAAAAAAAAAAAAAAAAAAAAAAAAAAAAAAAAAAAAAAAAAAAAAAAAAAAAA">
                                      <p:cBhvr>
                                        <p:cTn id="6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76" y="-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Администратор</cp:lastModifiedBy>
  <cp:revision>41</cp:revision>
  <dcterms:created xsi:type="dcterms:W3CDTF">2024-03-02T20:04:00Z</dcterms:created>
  <dcterms:modified xsi:type="dcterms:W3CDTF">2024-10-30T11:38:36Z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3F2F3CA986354442B36EAFE0F96B617C_12</vt:lpwstr>
  </property>
  <property fmtid="{D5CDD505-2E9C-101B-9397-08002B2CF9AE}" pid="3" name="KSOProductBuildVer">
    <vt:lpwstr>1033-12.2.0.17119</vt:lpwstr>
  </property>
</Properties>
</file>