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B36C-609B-45B2-86F9-C4125B90DCA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8B641-736E-4968-84D3-0B0C0B5021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B641-736E-4968-84D3-0B0C0B5021C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A29D-8246-4B23-B091-6D3207C99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2DBC-91D3-4817-8852-56DBC4BFF3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9" Type="http://schemas.openxmlformats.org/officeDocument/2006/relationships/image" Target="../media/image35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42.png"/><Relationship Id="rId50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9" Type="http://schemas.openxmlformats.org/officeDocument/2006/relationships/image" Target="../media/image25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1.png"/><Relationship Id="rId53" Type="http://schemas.openxmlformats.org/officeDocument/2006/relationships/image" Target="../media/image4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7.png"/><Relationship Id="rId44" Type="http://schemas.openxmlformats.org/officeDocument/2006/relationships/image" Target="../media/image40.png"/><Relationship Id="rId52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43.png"/><Relationship Id="rId8" Type="http://schemas.openxmlformats.org/officeDocument/2006/relationships/image" Target="../media/image5.png"/><Relationship Id="rId51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png"/><Relationship Id="rId46" Type="http://schemas.microsoft.com/office/2007/relationships/hdphoto" Target="../media/hdphoto2.wdp"/><Relationship Id="rId20" Type="http://schemas.openxmlformats.org/officeDocument/2006/relationships/image" Target="../media/image17.png"/><Relationship Id="rId41" Type="http://schemas.openxmlformats.org/officeDocument/2006/relationships/image" Target="../media/image3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1.wdp"/><Relationship Id="rId28" Type="http://schemas.openxmlformats.org/officeDocument/2006/relationships/image" Target="../media/image24.png"/><Relationship Id="rId36" Type="http://schemas.openxmlformats.org/officeDocument/2006/relationships/image" Target="../media/image32.png"/><Relationship Id="rId4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68712" y="579863"/>
            <a:ext cx="7103327" cy="5542157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0" y="1028193"/>
            <a:ext cx="6426817" cy="48201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29" y="4259300"/>
            <a:ext cx="1294472" cy="1304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1406215"/>
            <a:ext cx="1381821" cy="1912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1" y="2471644"/>
            <a:ext cx="1040917" cy="1040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60" y="1028193"/>
            <a:ext cx="6426817" cy="48201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1" y="2333160"/>
            <a:ext cx="1294472" cy="13046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1" y="1406215"/>
            <a:ext cx="1381821" cy="1912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3" y="4423788"/>
            <a:ext cx="1040917" cy="10409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>
          <a:xfrm>
            <a:off x="1581147" y="714934"/>
            <a:ext cx="5078455" cy="44791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/>
          <a:stretch>
            <a:fillRect/>
          </a:stretch>
        </p:blipFill>
        <p:spPr>
          <a:xfrm>
            <a:off x="5348042" y="3294350"/>
            <a:ext cx="2103792" cy="2495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4609" y="3980595"/>
            <a:ext cx="1486866" cy="17933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41" y="3437011"/>
            <a:ext cx="2423462" cy="2423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036" y="3664938"/>
            <a:ext cx="556316" cy="556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>
            <a:fillRect/>
          </a:stretch>
        </p:blipFill>
        <p:spPr>
          <a:xfrm>
            <a:off x="1581147" y="714934"/>
            <a:ext cx="5078455" cy="44791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4"/>
          <a:stretch>
            <a:fillRect/>
          </a:stretch>
        </p:blipFill>
        <p:spPr>
          <a:xfrm>
            <a:off x="4044276" y="3232818"/>
            <a:ext cx="1103765" cy="13093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4" y="3980595"/>
            <a:ext cx="1486866" cy="17933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64126">
            <a:off x="2161294" y="4542210"/>
            <a:ext cx="824882" cy="82488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147510" flipH="1">
            <a:off x="2959608" y="4607411"/>
            <a:ext cx="556316" cy="5563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7" y="772563"/>
            <a:ext cx="4914344" cy="51567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8" y="2475118"/>
            <a:ext cx="2899113" cy="326150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9" y="2860681"/>
            <a:ext cx="1685647" cy="168564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695109" y="3158241"/>
            <a:ext cx="2622999" cy="2622999"/>
            <a:chOff x="695109" y="3158241"/>
            <a:chExt cx="2622999" cy="262299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10" y="3703504"/>
              <a:ext cx="1189196" cy="1189196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37" y="772563"/>
            <a:ext cx="4914344" cy="51567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8" y="2475118"/>
            <a:ext cx="2899113" cy="326150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274149" y="2678805"/>
            <a:ext cx="2031085" cy="1958528"/>
            <a:chOff x="695109" y="3158241"/>
            <a:chExt cx="2622999" cy="262299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010" y="3703504"/>
              <a:ext cx="1189196" cy="118919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690443" y="3319493"/>
            <a:ext cx="2414015" cy="2424807"/>
            <a:chOff x="695109" y="3158241"/>
            <a:chExt cx="2622999" cy="262299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09" y="3158241"/>
              <a:ext cx="2622999" cy="262299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2690" y="3732483"/>
              <a:ext cx="1189196" cy="118390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30078" y1="32031" x2="40625" y2="48438"/>
                          <a14:backgroundMark x1="40625" y1="48438" x2="76563" y2="35352"/>
                          <a14:backgroundMark x1="76953" y1="33594" x2="19922" y2="23633"/>
                          <a14:backgroundMark x1="32422" y1="28516" x2="56055" y2="33203"/>
                          <a14:backgroundMark x1="50781" y1="52930" x2="71680" y2="39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77"/>
            <a:stretch>
              <a:fillRect/>
            </a:stretch>
          </p:blipFill>
          <p:spPr>
            <a:xfrm>
              <a:off x="695109" y="4141076"/>
              <a:ext cx="2622999" cy="1624212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0080"/>
          <a:stretch>
            <a:fillRect/>
          </a:stretch>
        </p:blipFill>
        <p:spPr>
          <a:xfrm flipH="1">
            <a:off x="5070773" y="1892584"/>
            <a:ext cx="2178720" cy="3897567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849249" y="733246"/>
            <a:ext cx="4597716" cy="5061999"/>
            <a:chOff x="849249" y="733246"/>
            <a:chExt cx="4597716" cy="5061999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/>
            <a:stretch>
              <a:fillRect/>
            </a:stretch>
          </p:blipFill>
          <p:spPr>
            <a:xfrm>
              <a:off x="849249" y="733246"/>
              <a:ext cx="4597716" cy="506199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840" y="2747981"/>
              <a:ext cx="764949" cy="764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16" y="1192036"/>
              <a:ext cx="607200" cy="607200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8415">
              <a:off x="1407262" y="3739157"/>
              <a:ext cx="733335" cy="73333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486" y="1892584"/>
              <a:ext cx="332008" cy="664016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00" y="4532091"/>
              <a:ext cx="861727" cy="782289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716" y="1894450"/>
              <a:ext cx="731865" cy="827901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448" y="1908972"/>
              <a:ext cx="647162" cy="766780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1138" y="4456571"/>
              <a:ext cx="935175" cy="942539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13" y="1185027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255" y="1171684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41" y="1184451"/>
              <a:ext cx="607200" cy="607200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16" y="1171684"/>
              <a:ext cx="607200" cy="6072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28" y="2802342"/>
              <a:ext cx="1151137" cy="86335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17" y="4486367"/>
              <a:ext cx="949023" cy="900904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62" y="3653860"/>
              <a:ext cx="514634" cy="754796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9264" y="3654065"/>
              <a:ext cx="514634" cy="754796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01" y="4456571"/>
            <a:ext cx="1520835" cy="152083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0080"/>
          <a:stretch>
            <a:fillRect/>
          </a:stretch>
        </p:blipFill>
        <p:spPr>
          <a:xfrm flipH="1">
            <a:off x="5070773" y="1892584"/>
            <a:ext cx="2178720" cy="3897567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849249" y="733246"/>
            <a:ext cx="4597716" cy="5061999"/>
            <a:chOff x="849249" y="733246"/>
            <a:chExt cx="4597716" cy="506199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2"/>
            <a:stretch>
              <a:fillRect/>
            </a:stretch>
          </p:blipFill>
          <p:spPr>
            <a:xfrm>
              <a:off x="849249" y="733246"/>
              <a:ext cx="4597716" cy="5061999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318" y="1915425"/>
              <a:ext cx="764949" cy="7649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816" y="1192036"/>
              <a:ext cx="607200" cy="60720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8415">
              <a:off x="1407262" y="3739157"/>
              <a:ext cx="733335" cy="73333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588" y="2787802"/>
              <a:ext cx="332008" cy="66401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700" y="4532091"/>
              <a:ext cx="861727" cy="78228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818" y="2789668"/>
              <a:ext cx="731865" cy="827901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550" y="2804190"/>
              <a:ext cx="647162" cy="76678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13" y="1185027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255" y="1171684"/>
              <a:ext cx="607200" cy="607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41" y="1184451"/>
              <a:ext cx="607200" cy="6072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716" y="1171684"/>
              <a:ext cx="607200" cy="607200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906" y="1969786"/>
              <a:ext cx="1151137" cy="86335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417" y="4486367"/>
              <a:ext cx="949023" cy="900904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62" y="3653860"/>
              <a:ext cx="514634" cy="75479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9264" y="3654065"/>
              <a:ext cx="514634" cy="754796"/>
            </a:xfrm>
            <a:prstGeom prst="rect">
              <a:avLst/>
            </a:prstGeom>
          </p:spPr>
        </p:pic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7157" y="4408656"/>
            <a:ext cx="1351523" cy="1520835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24602"/>
          <a:stretch>
            <a:fillRect/>
          </a:stretch>
        </p:blipFill>
        <p:spPr>
          <a:xfrm flipH="1">
            <a:off x="830168" y="579863"/>
            <a:ext cx="2441759" cy="4868016"/>
          </a:xfrm>
          <a:prstGeom prst="rect">
            <a:avLst/>
          </a:prstGeom>
        </p:spPr>
      </p:pic>
      <p:grpSp>
        <p:nvGrpSpPr>
          <p:cNvPr id="85" name="Группа 84"/>
          <p:cNvGrpSpPr/>
          <p:nvPr/>
        </p:nvGrpSpPr>
        <p:grpSpPr>
          <a:xfrm>
            <a:off x="2352048" y="2292362"/>
            <a:ext cx="3882457" cy="3566931"/>
            <a:chOff x="3266448" y="2305301"/>
            <a:chExt cx="4015401" cy="3566931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8" y="2860681"/>
              <a:ext cx="4015401" cy="3011551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9718" y="2981442"/>
              <a:ext cx="878085" cy="87808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336" y="2360005"/>
              <a:ext cx="1045045" cy="1045045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3347" b="93039" l="9961" r="89844">
                          <a14:foregroundMark x1="48242" y1="5890" x2="47852" y2="4150"/>
                          <a14:foregroundMark x1="51660" y1="3347" x2="49414" y2="4819"/>
                          <a14:foregroundMark x1="49023" y1="88086" x2="49902" y2="93039"/>
                          <a14:foregroundMark x1="32813" y1="61446" x2="32617" y2="70549"/>
                          <a14:foregroundMark x1="35645" y1="67202" x2="35645" y2="62517"/>
                          <a14:foregroundMark x1="69922" y1="23293" x2="70898" y2="16734"/>
                          <a14:foregroundMark x1="29980" y1="23293" x2="29004" y2="15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637" y="2305301"/>
              <a:ext cx="1626112" cy="1186236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129" y="3216649"/>
              <a:ext cx="713537" cy="549775"/>
            </a:xfrm>
            <a:prstGeom prst="rect">
              <a:avLst/>
            </a:prstGeom>
          </p:spPr>
        </p:pic>
      </p:grp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/>
          <a:stretch>
            <a:fillRect/>
          </a:stretch>
        </p:blipFill>
        <p:spPr>
          <a:xfrm>
            <a:off x="4735337" y="2847742"/>
            <a:ext cx="2732263" cy="311211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24920"/>
          <a:stretch>
            <a:fillRect/>
          </a:stretch>
        </p:blipFill>
        <p:spPr>
          <a:xfrm flipH="1">
            <a:off x="841092" y="536806"/>
            <a:ext cx="2441759" cy="4868016"/>
          </a:xfrm>
          <a:prstGeom prst="rect">
            <a:avLst/>
          </a:prstGeom>
        </p:spPr>
      </p:pic>
      <p:grpSp>
        <p:nvGrpSpPr>
          <p:cNvPr id="93" name="Группа 92"/>
          <p:cNvGrpSpPr/>
          <p:nvPr/>
        </p:nvGrpSpPr>
        <p:grpSpPr>
          <a:xfrm>
            <a:off x="2362972" y="2282162"/>
            <a:ext cx="3882457" cy="3534074"/>
            <a:chOff x="3266448" y="2338158"/>
            <a:chExt cx="4015401" cy="3534074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448" y="2860681"/>
              <a:ext cx="4015401" cy="3011551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550" y="2338158"/>
              <a:ext cx="1045045" cy="1045045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75645" y="3308640"/>
              <a:ext cx="878085" cy="63675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3347" b="93039" l="9961" r="89844">
                          <a14:foregroundMark x1="48242" y1="5890" x2="47852" y2="4150"/>
                          <a14:foregroundMark x1="51660" y1="3347" x2="49414" y2="4819"/>
                          <a14:foregroundMark x1="49023" y1="88086" x2="49902" y2="93039"/>
                          <a14:foregroundMark x1="32813" y1="61446" x2="32617" y2="70549"/>
                          <a14:foregroundMark x1="35645" y1="67202" x2="35645" y2="62517"/>
                          <a14:foregroundMark x1="69922" y1="23293" x2="70898" y2="16734"/>
                          <a14:foregroundMark x1="29980" y1="23293" x2="29004" y2="15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689" y="2338158"/>
              <a:ext cx="1626112" cy="1186236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27085" y="2860682"/>
              <a:ext cx="979456" cy="947028"/>
            </a:xfrm>
            <a:prstGeom prst="rect">
              <a:avLst/>
            </a:prstGeom>
          </p:spPr>
        </p:pic>
      </p:grp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5"/>
          <a:stretch>
            <a:fillRect/>
          </a:stretch>
        </p:blipFill>
        <p:spPr>
          <a:xfrm>
            <a:off x="4746261" y="2804685"/>
            <a:ext cx="2732263" cy="3112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80" y="1415686"/>
            <a:ext cx="4177836" cy="417783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8174990" y="2316480"/>
            <a:ext cx="3643630" cy="364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2024-05-09T12:09:00Z</dcterms:created>
  <dcterms:modified xsi:type="dcterms:W3CDTF">2024-10-24T07:39:33Z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9B07344C81564C9AA9BF2B5A17A375C8_12</vt:lpwstr>
  </property>
  <property fmtid="{D5CDD505-2E9C-101B-9397-08002B2CF9AE}" pid="3" name="KSOProductBuildVer">
    <vt:lpwstr>1033-12.2.0.17153</vt:lpwstr>
  </property>
</Properties>
</file>