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08/20/2025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персонаж">
            <a:extLst>
              <a:ext uri="{FF2B5EF4-FFF2-40B4-BE49-F238E27FC236}">
                <a16:creationId xmlns:a16="http://schemas.microsoft.com/office/drawing/2014/main" id="{C1558439-2D0C-4111-A40A-04BF6CD42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16" y="2251587"/>
            <a:ext cx="4360606" cy="4360606"/>
          </a:xfrm>
          <a:prstGeom prst="rect">
            <a:avLst/>
          </a:prstGeom>
        </p:spPr>
      </p:pic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2685" y="4071403"/>
            <a:ext cx="1420516" cy="1320770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315" y="4075387"/>
            <a:ext cx="1216855" cy="1216855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9012" y="1060883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7330" y="2549597"/>
            <a:ext cx="1351472" cy="1351472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6544" y="2532650"/>
            <a:ext cx="1461830" cy="1461830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53" y="1083153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58" y="1075300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92" y="2550004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84" y="3983636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16" y="3966117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36" y="1285890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0" y="2756240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73" y="4283138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71" y="2574123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51106" y="1565758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EFCD6E-587F-42CD-9033-825F43FA78AC}"/>
</file>

<file path=customXml/itemProps2.xml><?xml version="1.0" encoding="utf-8"?>
<ds:datastoreItem xmlns:ds="http://schemas.openxmlformats.org/officeDocument/2006/customXml" ds:itemID="{17084E87-4097-4C8B-9B22-7A1420A7C98B}"/>
</file>

<file path=customXml/itemProps3.xml><?xml version="1.0" encoding="utf-8"?>
<ds:datastoreItem xmlns:ds="http://schemas.openxmlformats.org/officeDocument/2006/customXml" ds:itemID="{B079A6D6-CEFB-4B98-814A-601222861DA9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2024-07-21T01:16:58Z</dcterms:created>
  <dcterms:modified xsi:type="dcterms:W3CDTF">2025-08-20T10:24:07Z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