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11256"/>
            <a:ext cx="12196654" cy="68354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b="8908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2" y="75842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r="19160"/>
          <a:stretch/>
        </p:blipFill>
        <p:spPr>
          <a:xfrm>
            <a:off x="183820" y="2206060"/>
            <a:ext cx="2461888" cy="3991363"/>
          </a:xfrm>
          <a:prstGeom prst="rect">
            <a:avLst/>
          </a:prstGeom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8"/>
            <a:ext cx="2046252" cy="2065965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287" y="209151"/>
            <a:ext cx="1874470" cy="1874470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140173" y="2428959"/>
            <a:ext cx="2046252" cy="2039994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539" y="2433974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708293"/>
            <a:ext cx="1987981" cy="2065964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6" y="739925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436738"/>
            <a:ext cx="2116340" cy="2082429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300" y="452157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2849410" y="4239045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1310"/>
          <a:stretch/>
        </p:blipFill>
        <p:spPr>
          <a:xfrm rot="21412457" flipH="1">
            <a:off x="6958998" y="332062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231600" y="2688951"/>
            <a:ext cx="1830771" cy="17171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822433" y="4546895"/>
            <a:ext cx="2225041" cy="20819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16655" y="862718"/>
            <a:ext cx="1716959" cy="16917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2" y="2287271"/>
            <a:ext cx="2064664" cy="2027786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7"/>
            <a:ext cx="2042707" cy="2081963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365" y="3890574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605" y="2281515"/>
            <a:ext cx="1844172" cy="18441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892" y="2471940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653" y="3932884"/>
            <a:ext cx="2261564" cy="1696173"/>
          </a:xfrm>
          <a:prstGeom prst="rect">
            <a:avLst/>
          </a:prstGeom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601672"/>
            <a:ext cx="2164056" cy="21300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764" y="4735982"/>
            <a:ext cx="1774469" cy="1774469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AB6F02A5-74C1-C33A-71F7-D104883D4244}"/>
              </a:ext>
            </a:extLst>
          </p:cNvPr>
          <p:cNvSpPr/>
          <p:nvPr/>
        </p:nvSpPr>
        <p:spPr>
          <a:xfrm>
            <a:off x="4370859" y="68810"/>
            <a:ext cx="2046252" cy="2065965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C02731-D377-22FB-A61F-12804684F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542" y="56558"/>
            <a:ext cx="1874470" cy="18744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4BB1D-DB99-CAA6-722F-30EE96869D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21412457" flipH="1">
            <a:off x="4429480" y="211084"/>
            <a:ext cx="1878583" cy="18640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085" y="219497"/>
            <a:ext cx="1853777" cy="18537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5435" y="633520"/>
            <a:ext cx="1920951" cy="19209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094" y="4816977"/>
            <a:ext cx="1902778" cy="19027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06719" y="3855238"/>
            <a:ext cx="1913128" cy="19131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12480" y="4802237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9035" y="2314395"/>
            <a:ext cx="1897526" cy="18975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762700" y="1080939"/>
            <a:ext cx="4768075" cy="53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6784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-0.00694 L 0.16784 -0.00648 C 0.1694 -0.0088 0.17097 -0.01157 0.17318 -0.01319 C 0.17422 -0.01435 0.17565 -0.01458 0.17695 -0.01481 C 0.18464 -0.01782 0.18242 -0.01736 0.19115 -0.01898 C 0.19245 -0.01991 0.19401 -0.02083 0.1957 -0.0213 C 0.2 -0.02292 0.20352 -0.02292 0.20794 -0.02384 C 0.21003 -0.02431 0.21237 -0.025 0.21445 -0.02523 C 0.21719 -0.02616 0.22005 -0.02731 0.22279 -0.02801 C 0.22409 -0.02824 0.22526 -0.02824 0.22669 -0.0287 C 0.22748 -0.02894 0.22839 -0.02917 0.2293 -0.02917 C 0.2336 -0.03032 0.24245 -0.03056 0.24623 -0.03102 C 0.24805 -0.03125 0.25013 -0.03148 0.25208 -0.03148 C 0.26498 -0.03148 0.28294 -0.03148 0.29688 -0.02917 C 0.2987 -0.02917 0.3 -0.02894 0.30169 -0.0287 C 0.30729 -0.02755 0.30964 -0.02685 0.31485 -0.02523 C 0.31628 -0.025 0.31797 -0.02431 0.31953 -0.02384 C 0.32591 -0.02222 0.32669 -0.02269 0.33268 -0.0206 C 0.33451 -0.01991 0.33633 -0.01898 0.33828 -0.01829 C 0.33919 -0.01782 0.34011 -0.01782 0.34089 -0.01736 C 0.35052 -0.01296 0.3431 -0.01528 0.34948 -0.01319 C 0.35052 -0.0125 0.35195 -0.01181 0.35313 -0.01088 C 0.36146 -0.00486 0.34922 -0.01296 0.36068 -0.00532 C 0.36276 -0.00394 0.36524 -0.00301 0.36719 -0.00116 C 0.37878 0.00787 0.36706 0.00069 0.37513 0.00509 L 0.37513 0.00556 " pathEditMode="relative" rAng="0" ptsTypes="AAAAAAA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13 0.00556 L 0.37513 0.00579 C 0.38945 0.00533 0.4155 0.0044 0.43086 0.00556 C 0.43763 0.00602 0.44427 0.00718 0.45052 0.00834 C 0.45964 0.01042 0.46706 0.01158 0.47578 0.01389 C 0.4862 0.01713 0.47956 0.01528 0.49531 0.02014 C 0.50104 0.02454 0.4931 0.01922 0.50209 0.02315 C 0.50352 0.02385 0.5043 0.02454 0.50547 0.02547 C 0.51133 0.02848 0.51459 0.02917 0.51927 0.03334 C 0.52162 0.03542 0.52383 0.03727 0.52604 0.03936 C 0.52982 0.04306 0.52735 0.0419 0.5306 0.04607 C 0.53164 0.04746 0.5332 0.04838 0.53412 0.04954 C 0.53529 0.05093 0.53555 0.05209 0.53646 0.05348 C 0.53711 0.05463 0.53776 0.05579 0.53867 0.05695 C 0.53919 0.05811 0.53932 0.05949 0.53985 0.06088 C 0.54024 0.06158 0.54076 0.06227 0.54115 0.06297 C 0.5418 0.06505 0.54258 0.06713 0.54336 0.06945 C 0.54362 0.07246 0.54414 0.07593 0.5444 0.0794 C 0.54584 0.09445 0.54258 0.08912 0.54701 0.09514 L 0.54701 0.09537 L 0.54701 0.09607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1 0.15926 L -0.01381 0.15995 L -0.01993 0.13125 C -0.02032 0.12963 -0.02071 0.12662 -0.02123 0.12477 C -0.02722 0.10648 -0.01862 0.1324 -0.028 0.11111 C -0.03178 0.10278 -0.03516 0.0919 -0.03907 0.0831 C -0.05066 0.05694 -0.04636 0.06944 -0.05599 0.05092 C -0.05834 0.04606 -0.06029 0.04143 -0.06263 0.03703 C -0.06719 0.03009 -0.07266 0.02824 -0.0767 0.01921 C -0.08412 0.00092 -0.07956 0.01088 -0.09597 -0.01158 C -0.1 -0.0176 -0.10443 -0.02107 -0.10847 -0.02709 C -0.14076 -0.08426 -0.1073 -0.02847 -0.12618 -0.0551 C -0.12748 -0.05764 -0.12852 -0.06065 -0.12982 -0.06181 C -0.13308 -0.06597 -0.14441 -0.07732 -0.14974 -0.0801 C -0.15287 -0.08264 -0.15873 -0.08426 -0.16159 -0.08496 C -0.16498 -0.08681 -0.16849 -0.08843 -0.17201 -0.08982 C -0.18008 -0.09375 -0.18659 -0.0956 -0.1948 -0.09676 L -0.29675 -0.10185 C -0.30118 -0.10093 -0.30573 -0.10047 -0.31003 -0.09676 C -0.31237 -0.09468 -0.31446 -0.08982 -0.31667 -0.0875 C -0.32253 -0.0801 -0.32396 -0.0801 -0.33008 -0.07616 C -0.33321 -0.07176 -0.34597 -0.05347 -0.35066 -0.04329 C -0.35144 -0.0419 -0.35209 -0.03843 -0.35287 -0.03681 C -0.37006 0.00324 -0.34636 -0.05926 -0.36915 0.00254 C -0.3711 0.0074 -0.37357 0.01203 -0.375 0.01921 C -0.37553 0.0206 -0.37579 0.02407 -0.37657 0.02523 C -0.3793 0.03426 -0.3823 0.04143 -0.38542 0.04907 C -0.39011 0.05995 -0.39076 0.0544 -0.39415 0.06944 C -0.39571 0.07546 -0.39675 0.0831 -0.39792 0.09028 C -0.3987 0.10162 -0.4 0.11273 -0.4 0.12477 C -0.4 0.14467 -0.39883 0.16481 -0.39792 0.18518 C -0.3974 0.19583 -0.39193 0.21412 -0.39128 0.21666 C -0.38998 0.22245 -0.38881 0.22778 -0.38685 0.23078 C -0.38165 0.23819 -0.35964 0.24838 -0.35651 0.24953 C -0.35157 0.25069 -0.34675 0.25254 -0.3418 0.25578 C -0.33047 0.25069 -0.31901 0.25 -0.30782 0.24653 C -0.3056 0.24653 -0.30339 0.24421 -0.30118 0.24236 C -0.28933 0.23194 -0.27761 0.22014 -0.26576 0.20995 C -0.26159 0.20694 -0.2573 0.20578 -0.25313 0.20347 C -0.23347 0.19097 -0.24636 0.19653 -0.23399 0.19166 L -0.23399 0.19213 " pathEditMode="relative" rAng="0" ptsTypes="AAAAAAAAAAAAAAAAAAAAAAAAAAAAAAAAAAAAAAAAA">
                                      <p:cBhvr>
                                        <p:cTn id="6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25 0.27963 L -0.25625 0.28009 C -0.25886 0.27847 -0.26159 0.27847 -0.26407 0.27708 C -0.26654 0.275 -0.26941 0.27268 -0.27188 0.27014 C -0.27553 0.26551 -0.2737 0.26736 -0.27683 0.26458 C -0.27904 0.25995 -0.27969 0.25879 -0.28165 0.25278 C -0.28282 0.24907 -0.28399 0.24467 -0.28503 0.24097 C -0.28555 0.23889 -0.2862 0.23565 -0.28698 0.23403 C -0.28907 0.22893 -0.29063 0.22523 -0.29271 0.21875 C -0.29349 0.21574 -0.29401 0.21296 -0.2948 0.21041 C -0.29584 0.20578 -0.29714 0.20278 -0.29818 0.19815 C -0.30066 0.18773 -0.30144 0.18078 -0.303 0.16944 C -0.30313 0.16759 -0.30378 0.14815 -0.30378 0.14722 C -0.30352 0.13379 -0.30274 0.12037 -0.30157 0.10787 C -0.30026 0.09328 -0.29753 0.08125 -0.2948 0.07037 C -0.29232 0.06065 -0.28972 0.05301 -0.28646 0.04676 C -0.2836 0.04074 -0.27995 0.03634 -0.27683 0.0331 C -0.27188 0.02754 -0.26849 0.025 -0.26316 0.02245 C -0.25951 0.02106 -0.25599 0.0206 -0.25248 0.01921 C -0.24857 0.01736 -0.24467 0.01528 -0.24063 0.01227 C -0.2392 0.01134 -0.23763 0.00949 -0.23581 0.00903 C -0.23099 0.00787 -0.22618 0.00787 -0.22123 0.00717 C -0.21797 0.00602 -0.21224 0.00486 -0.20912 0.00486 C -0.20287 0.00486 -0.19662 0.00509 -0.19024 0.00555 C -0.18816 0.00602 -0.1862 0.00602 -0.18438 0.00717 C -0.18334 0.00787 -0.18243 0.00972 -0.18151 0.01065 C -0.18047 0.01134 -0.17943 0.01134 -0.17852 0.01227 C -0.16771 0.02245 -0.18125 0.01296 -0.16875 0.02106 C -0.16407 0.02708 -0.16172 0.02963 -0.15756 0.03819 C -0.15651 0.04028 -0.15521 0.04213 -0.15417 0.0449 C -0.15261 0.04838 -0.15079 0.05162 -0.14974 0.05648 C -0.14909 0.05995 -0.14844 0.06342 -0.14792 0.06666 C -0.14753 0.06805 -0.14375 0.0831 -0.14297 0.08727 C -0.1418 0.0949 -0.14063 0.1037 -0.13959 0.11134 C -0.1379 0.12268 -0.13633 0.13333 -0.13516 0.14537 C -0.13438 0.15416 -0.13334 0.1625 -0.13269 0.17106 C -0.13204 0.18148 -0.13165 0.1919 -0.13034 0.20139 C -0.12969 0.20602 -0.12891 0.21041 -0.12852 0.21528 C -0.12761 0.22407 -0.12631 0.24259 -0.12631 0.24282 C -0.12487 0.28958 -0.12422 0.27176 -0.12553 0.29467 C -0.12566 0.30278 -0.12592 0.31018 -0.12605 0.31759 C -0.12618 0.35254 -0.12605 0.38796 -0.12631 0.42315 C -0.12644 0.42963 -0.12709 0.43541 -0.12735 0.44213 C -0.12774 0.44722 -0.128 0.46365 -0.12852 0.46967 C -0.12852 0.47291 -0.12917 0.47592 -0.12943 0.47963 C -0.12956 0.48379 -0.12956 0.48865 -0.12982 0.49352 C -0.12995 0.4956 -0.13086 0.50717 -0.13125 0.51227 C -0.13282 0.52546 -0.13373 0.54097 -0.1362 0.55254 C -0.14297 0.58379 -0.13998 0.57291 -0.14401 0.58727 L -0.14401 0.58819 " pathEditMode="relative" rAng="0" ptsTypes="AAAAAAAAAAAAAAAAAAAAAAAAAAAAAAAAAAAAAAAAAAAAAAAAAA">
                                      <p:cBhvr>
                                        <p:cTn id="8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2 0.56111 L -0.18412 0.56157 C -0.18464 0.55393 -0.18451 0.54722 -0.18529 0.54051 C -0.18555 0.53865 -0.18672 0.53634 -0.18737 0.53449 C -0.19115 0.52523 -0.19623 0.5169 -0.20131 0.5081 C -0.20508 0.50139 -0.20925 0.49467 -0.21276 0.48773 C -0.21901 0.47615 -0.22305 0.46736 -0.23191 0.45602 C -0.2375 0.44907 -0.24323 0.4419 -0.24896 0.43472 C -0.25886 0.42199 -0.24961 0.4331 -0.26159 0.41528 C -0.26276 0.41365 -0.26446 0.41203 -0.26589 0.41041 C -0.27097 0.4037 -0.27566 0.39537 -0.28269 0.39004 C -0.29115 0.38356 -0.29141 0.38541 -0.30079 0.38078 C -0.30964 0.37639 -0.31836 0.37129 -0.32722 0.36643 C -0.3323 0.36065 -0.33763 0.35555 -0.34206 0.34907 C -0.3487 0.34051 -0.34727 0.33912 -0.3517 0.33102 C -0.35222 0.32986 -0.35313 0.3287 -0.35365 0.32801 C -0.35847 0.32014 -0.36198 0.31227 -0.36954 0.30648 C -0.37136 0.30509 -0.37318 0.3037 -0.37487 0.30231 C -0.37813 0.29977 -0.38112 0.29676 -0.38451 0.29421 C -0.3875 0.29213 -0.39102 0.29028 -0.39401 0.28819 C -0.3961 0.28657 -0.39818 0.28472 -0.4004 0.2831 C -0.41224 0.27453 -0.40183 0.28217 -0.41094 0.27685 C -0.4142 0.275 -0.41745 0.27268 -0.42045 0.27083 C -0.42448 0.26828 -0.42761 0.26412 -0.43217 0.26273 C -0.43698 0.26134 -0.43816 0.26065 -0.4448 0.25995 C -0.44831 0.25903 -0.45183 0.25903 -0.45534 0.25833 C -0.47409 0.25671 -0.46329 0.25671 -0.4754 0.25671 L -0.4754 0.25671 " pathEditMode="relative" rAng="0" ptsTypes="AAAAAA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47 C 0.03581 0.04537 0.03659 0.04005 0.03802 0.03542 C 0.0388 0.03311 0.04011 0.03125 0.04128 0.02963 C 0.04922 0.01899 0.04844 0.02269 0.05938 0.01783 C 0.06276 0.01644 0.06472 0.01528 0.06771 0.01366 C 0.07266 0.01459 0.07761 0.01436 0.08255 0.01644 C 0.0836 0.0169 0.08412 0.01945 0.08503 0.02084 C 0.08568 0.022 0.08659 0.02292 0.0875 0.02385 C 0.08802 0.0257 0.08867 0.02755 0.08906 0.02963 C 0.08946 0.03149 0.08959 0.03357 0.08998 0.03542 C 0.09063 0.04005 0.09141 0.04445 0.09245 0.04862 L 0.09479 0.05903 C 0.09753 0.08334 0.09375 0.05348 0.09727 0.07061 C 0.09779 0.07292 0.09766 0.0757 0.09818 0.07801 C 0.09857 0.0801 0.09935 0.08195 0.09974 0.0838 C 0.10078 0.0882 0.10117 0.09283 0.10222 0.097 C 0.10573 0.11088 0.10781 0.11829 0.11211 0.1294 C 0.1138 0.13334 0.1155 0.13704 0.11706 0.14098 C 0.11797 0.14306 0.11862 0.14514 0.11953 0.147 C 0.12071 0.14885 0.12188 0.1507 0.12292 0.15278 C 0.12917 0.16505 0.12448 0.15834 0.13034 0.16598 C 0.13086 0.16783 0.13112 0.17014 0.1319 0.17176 C 0.13255 0.17315 0.1336 0.17362 0.13438 0.17477 C 0.13581 0.17662 0.13711 0.17871 0.13854 0.18056 C 0.13985 0.18218 0.14141 0.18334 0.14271 0.18496 C 0.1444 0.18727 0.14597 0.18982 0.14766 0.19237 C 0.14844 0.19375 0.14909 0.19561 0.15013 0.19676 C 0.15417 0.20162 0.1543 0.2007 0.15834 0.20255 C 0.15912 0.20301 0.1599 0.20371 0.16081 0.20417 C 0.1638 0.2051 0.1668 0.20579 0.16979 0.20695 C 0.17318 0.20834 0.17643 0.20996 0.17969 0.21135 L 0.19375 0.21737 C 0.19479 0.21783 0.19597 0.21852 0.19701 0.21875 C 0.19974 0.21922 0.20248 0.21991 0.20534 0.22014 C 0.23815 0.22477 0.20261 0.21899 0.22748 0.22315 L 0.27943 0.22176 C 0.28985 0.2213 0.30026 0.22014 0.31081 0.22014 C 0.32526 0.22014 0.38177 0.22246 0.39974 0.22315 C 0.41276 0.22825 0.40156 0.22454 0.41706 0.22755 C 0.42123 0.22825 0.42526 0.2294 0.42943 0.23056 C 0.43047 0.23079 0.43164 0.23172 0.43268 0.23195 C 0.43542 0.23218 0.43815 0.23195 0.44102 0.23195 L 0.44102 0.23218 " pathEditMode="relative" rAng="0" ptsTypes="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6.25E-7 0.00116 C -0.00664 -0.00486 -0.01315 -0.00694 -0.01927 -0.01296 C -0.02201 -0.0162 -0.025 -0.02314 -0.0276 -0.02592 C -0.03438 -0.03148 -0.04141 -0.03402 -0.04818 -0.03773 C -0.05234 -0.04722 -0.05638 -0.05972 -0.06081 -0.05648 C -0.06628 -0.05393 -0.07162 -0.04606 -0.07695 -0.03773 C -0.08216 -0.03078 -0.08724 -0.0199 -0.09245 -0.01296 C -0.09401 -0.01064 -0.0957 -0.00902 -0.0974 -0.00694 C -0.125 0.03889 -0.103 0.00579 -0.11563 0.02477 C -0.11693 0.02848 -0.11849 0.03264 -0.11966 0.03658 C -0.12162 0.0426 -0.12305 0.05186 -0.12461 0.05533 C -0.13385 0.07662 -0.13646 0.07547 -0.14362 0.0875 C -0.14479 0.08959 -0.14596 0.09306 -0.14714 0.09399 C -0.15052 0.09653 -0.15365 0.09769 -0.1569 0.10139 C -0.16784 0.09537 -0.17865 0.09537 -0.18945 0.0875 C -0.20273 0.07778 -0.20508 0.04862 -0.21966 0.01875 C -0.2276 0.00209 -0.23542 -0.01782 -0.24336 -0.03148 C -0.25664 -0.05393 -0.25091 -0.04328 -0.26042 -0.06203 L -0.31159 -0.05069 C -0.31563 -0.04953 -0.31953 -0.04814 -0.32357 -0.0449 C -0.32708 -0.04213 -0.3306 -0.03611 -0.33425 -0.03148 C -0.34609 0.00394 -0.32891 -0.04606 -0.34388 -0.00694 C -0.34596 -0.00092 -0.34818 0.00579 -0.35026 0.01204 C -0.35104 0.01528 -0.35273 0.01875 -0.35273 0.01991 L -0.35273 0.01875 " pathEditMode="relative" rAng="0" ptsTypes="AAAAAAAAAAAAAAAAAAAAAAAAAA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5 -0.0706 L 0.02955 -0.07083 C 0.02604 -0.06852 0.02278 -0.06782 0.01966 -0.06504 C 0.01823 -0.06412 0.01666 -0.06111 0.01549 -0.06018 C 0.01198 -0.05787 0.00846 -0.05694 0.00494 -0.05555 C 0.00299 -0.05185 0.00091 -0.04629 -0.00131 -0.04791 C -0.00404 -0.04884 -0.00677 -0.05208 -0.00964 -0.05555 C -0.01198 -0.05833 -0.01459 -0.0625 -0.01732 -0.06504 C -0.0181 -0.0662 -0.01888 -0.0669 -0.0198 -0.06782 C -0.0336 -0.08611 -0.02253 -0.07268 -0.02891 -0.08032 C -0.02969 -0.08171 -0.03047 -0.08356 -0.03099 -0.08495 C -0.0319 -0.0875 -0.03269 -0.0912 -0.03347 -0.09259 C -0.03815 -0.10116 -0.03946 -0.10046 -0.0431 -0.10555 C -0.04362 -0.10625 -0.04427 -0.10787 -0.0448 -0.1081 C -0.04662 -0.10926 -0.04818 -0.10949 -0.04987 -0.11041 C -0.05521 -0.10833 -0.06068 -0.10833 -0.06615 -0.10555 C -0.07279 -0.10162 -0.07409 -0.09004 -0.08125 -0.07824 C -0.08542 -0.07129 -0.08946 -0.06342 -0.09336 -0.05787 C -0.1 -0.04884 -0.09727 -0.05324 -0.10209 -0.04514 L -0.12787 -0.05046 C -0.12982 -0.05069 -0.13177 -0.05162 -0.13386 -0.05254 C -0.13555 -0.0537 -0.13737 -0.05625 -0.1392 -0.05787 C -0.14506 -0.07199 -0.13659 -0.05208 -0.14401 -0.06782 C -0.14506 -0.07014 -0.1461 -0.07268 -0.1474 -0.07523 C -0.14766 -0.07662 -0.14831 -0.07824 -0.14831 -0.07847 L -0.14831 -0.07824 " pathEditMode="relative" rAng="0" ptsTypes="AAAAAAAAAAAAAAAAAAAAAAAA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34B0F-4C92-4900-8AE2-25C6098CBB38}"/>
</file>

<file path=customXml/itemProps2.xml><?xml version="1.0" encoding="utf-8"?>
<ds:datastoreItem xmlns:ds="http://schemas.openxmlformats.org/officeDocument/2006/customXml" ds:itemID="{04E1949A-EC05-4061-9B6D-62C08A28C6A3}"/>
</file>

<file path=customXml/itemProps3.xml><?xml version="1.0" encoding="utf-8"?>
<ds:datastoreItem xmlns:ds="http://schemas.openxmlformats.org/officeDocument/2006/customXml" ds:itemID="{FA671BC6-F877-4AB3-BD4A-EADA62BB066F}"/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</cp:revision>
  <dcterms:created xsi:type="dcterms:W3CDTF">2024-04-13T20:46:49Z</dcterms:created>
  <dcterms:modified xsi:type="dcterms:W3CDTF">2024-08-31T11:54:40Z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