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99280-1292-D545-66FB-E7C7552A0FD3}" v="1" dt="2025-11-05T11:57:25.171"/>
    <p1510:client id="{A1E0CAE1-0405-9105-44F1-0763D09B6B83}" v="18" dt="2025-11-05T11:57:1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22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1E0CAE1-0405-9105-44F1-0763D09B6B83}"/>
    <pc:docChg chg="modSld">
      <pc:chgData name="somovaasya3" userId="S::somovaasya3_gmail.com#ext#@slideedu.onmicrosoft.com::05b36399-d501-4a7b-87fd-615099445ab5" providerId="AD" clId="Web-{A1E0CAE1-0405-9105-44F1-0763D09B6B83}" dt="2025-11-05T11:57:12.326" v="14" actId="1076"/>
      <pc:docMkLst>
        <pc:docMk/>
      </pc:docMkLst>
      <pc:sldChg chg="modSp">
        <pc:chgData name="somovaasya3" userId="S::somovaasya3_gmail.com#ext#@slideedu.onmicrosoft.com::05b36399-d501-4a7b-87fd-615099445ab5" providerId="AD" clId="Web-{A1E0CAE1-0405-9105-44F1-0763D09B6B83}" dt="2025-11-05T11:57:12.326" v="14" actId="1076"/>
        <pc:sldMkLst>
          <pc:docMk/>
          <pc:sldMk cId="0" sldId="269"/>
        </pc:sldMkLst>
        <pc:picChg chg="mod">
          <ac:chgData name="somovaasya3" userId="S::somovaasya3_gmail.com#ext#@slideedu.onmicrosoft.com::05b36399-d501-4a7b-87fd-615099445ab5" providerId="AD" clId="Web-{A1E0CAE1-0405-9105-44F1-0763D09B6B83}" dt="2025-11-05T11:57:01.091" v="9" actId="1076"/>
          <ac:picMkLst>
            <pc:docMk/>
            <pc:sldMk cId="0" sldId="269"/>
            <ac:picMk id="20" creationId="{3777D42F-0E7D-614C-E018-9FC4CEB5D54C}"/>
          </ac:picMkLst>
        </pc:picChg>
        <pc:picChg chg="mod">
          <ac:chgData name="somovaasya3" userId="S::somovaasya3_gmail.com#ext#@slideedu.onmicrosoft.com::05b36399-d501-4a7b-87fd-615099445ab5" providerId="AD" clId="Web-{A1E0CAE1-0405-9105-44F1-0763D09B6B83}" dt="2025-11-05T11:56:53.153" v="7"/>
          <ac:picMkLst>
            <pc:docMk/>
            <pc:sldMk cId="0" sldId="269"/>
            <ac:picMk id="3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A1E0CAE1-0405-9105-44F1-0763D09B6B83}" dt="2025-11-05T11:57:12.326" v="14" actId="1076"/>
          <ac:picMkLst>
            <pc:docMk/>
            <pc:sldMk cId="0" sldId="269"/>
            <ac:picMk id="3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A1E0CAE1-0405-9105-44F1-0763D09B6B83}" dt="2025-11-05T11:57:10.435" v="13" actId="1076"/>
          <ac:picMkLst>
            <pc:docMk/>
            <pc:sldMk cId="0" sldId="269"/>
            <ac:picMk id="3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A1E0CAE1-0405-9105-44F1-0763D09B6B83}" dt="2025-11-05T11:57:08.201" v="12" actId="1076"/>
          <ac:picMkLst>
            <pc:docMk/>
            <pc:sldMk cId="0" sldId="269"/>
            <ac:picMk id="3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A1E0CAE1-0405-9105-44F1-0763D09B6B83}" dt="2025-11-05T11:57:06.310" v="11" actId="1076"/>
          <ac:picMkLst>
            <pc:docMk/>
            <pc:sldMk cId="0" sldId="269"/>
            <ac:picMk id="42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4E599280-1292-D545-66FB-E7C7552A0FD3}"/>
    <pc:docChg chg="modSld">
      <pc:chgData name="somovaasya3" userId="S::somovaasya3_gmail.com#ext#@slideedu.onmicrosoft.com::05b36399-d501-4a7b-87fd-615099445ab5" providerId="AD" clId="Web-{4E599280-1292-D545-66FB-E7C7552A0FD3}" dt="2025-11-05T11:57:25.171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4E599280-1292-D545-66FB-E7C7552A0FD3}" dt="2025-11-05T11:57:25.171" v="0" actId="1076"/>
        <pc:sldMkLst>
          <pc:docMk/>
          <pc:sldMk cId="0" sldId="269"/>
        </pc:sldMkLst>
        <pc:picChg chg="mod">
          <ac:chgData name="somovaasya3" userId="S::somovaasya3_gmail.com#ext#@slideedu.onmicrosoft.com::05b36399-d501-4a7b-87fd-615099445ab5" providerId="AD" clId="Web-{4E599280-1292-D545-66FB-E7C7552A0FD3}" dt="2025-11-05T11:57:25.171" v="0" actId="1076"/>
          <ac:picMkLst>
            <pc:docMk/>
            <pc:sldMk cId="0" sldId="269"/>
            <ac:picMk id="16" creationId="{080F749B-00B5-6F65-718E-F44CD3B3A386}"/>
          </ac:picMkLst>
        </pc:picChg>
      </pc:sldChg>
    </pc:docChg>
  </pc:docChgLst>
  <pc:docChgLst>
    <pc:chgData clId="Web-{A1E0CAE1-0405-9105-44F1-0763D09B6B83}"/>
    <pc:docChg chg="modSld">
      <pc:chgData name="" userId="" providerId="" clId="Web-{A1E0CAE1-0405-9105-44F1-0763D09B6B83}" dt="2025-11-05T11:44:54.117" v="0" actId="1076"/>
      <pc:docMkLst>
        <pc:docMk/>
      </pc:docMkLst>
      <pc:sldChg chg="modSp">
        <pc:chgData name="" userId="" providerId="" clId="Web-{A1E0CAE1-0405-9105-44F1-0763D09B6B83}" dt="2025-11-05T11:44:54.117" v="0" actId="1076"/>
        <pc:sldMkLst>
          <pc:docMk/>
          <pc:sldMk cId="0" sldId="269"/>
        </pc:sldMkLst>
        <pc:picChg chg="mod">
          <ac:chgData name="" userId="" providerId="" clId="Web-{A1E0CAE1-0405-9105-44F1-0763D09B6B83}" dt="2025-11-05T11:44:54.117" v="0" actId="1076"/>
          <ac:picMkLst>
            <pc:docMk/>
            <pc:sldMk cId="0" sldId="269"/>
            <ac:picMk id="16" creationId="{080F749B-00B5-6F65-718E-F44CD3B3A3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28940" y="2877185"/>
            <a:ext cx="3693795" cy="36937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FA2F751A-9388-250C-4EAC-641E4A89C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7" y="4178696"/>
            <a:ext cx="2235107" cy="2235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38" y="4110561"/>
            <a:ext cx="2357771" cy="235777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4FC011-C4FD-73AB-302B-B670369B1D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2" y="4149406"/>
            <a:ext cx="2441477" cy="24414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838405" y="4103761"/>
            <a:ext cx="2497606" cy="2497606"/>
          </a:xfrm>
          <a:prstGeom prst="rect">
            <a:avLst/>
          </a:prstGeom>
        </p:spPr>
      </p:pic>
      <p:pic>
        <p:nvPicPr>
          <p:cNvPr id="32" name="Рисунок 31" descr="A cartoon of a sink&#10;&#10;AI-generated content may be incorrect.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9148" y="4227009"/>
            <a:ext cx="1445325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25" y="4167490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72" y="4147395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72" y="4176787"/>
            <a:ext cx="2264208" cy="2264208"/>
          </a:xfrm>
          <a:prstGeom prst="rect">
            <a:avLst/>
          </a:prstGeom>
        </p:spPr>
      </p:pic>
      <p:pic>
        <p:nvPicPr>
          <p:cNvPr id="20" name="Рисунок 19" descr="A sticker of a box of matches&#10;&#10;AI-generated content may be incorrect.">
            <a:extLst>
              <a:ext uri="{FF2B5EF4-FFF2-40B4-BE49-F238E27FC236}">
                <a16:creationId xmlns:a16="http://schemas.microsoft.com/office/drawing/2014/main" id="{3777D42F-0E7D-614C-E018-9FC4CEB5D5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60685" y="3987989"/>
            <a:ext cx="1541452" cy="231217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64" y="4166314"/>
            <a:ext cx="2198750" cy="21987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080F749B-00B5-6F65-718E-F44CD3B3A38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30" y="4080370"/>
            <a:ext cx="2407160" cy="257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7DFEC-E2BD-4CFE-B988-C5D64A9626E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6086109-8E2E-45B6-B8B0-E8128D2C4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FC2E2-E657-482C-AD73-32E9C00C4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23</cp:revision>
  <dcterms:created xsi:type="dcterms:W3CDTF">2024-04-11T17:01:00Z</dcterms:created>
  <dcterms:modified xsi:type="dcterms:W3CDTF">2025-11-05T11:57:28Z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